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380" r:id="rId4"/>
    <p:sldId id="260" r:id="rId5"/>
    <p:sldId id="382" r:id="rId6"/>
    <p:sldId id="259" r:id="rId7"/>
    <p:sldId id="258" r:id="rId8"/>
    <p:sldId id="257" r:id="rId9"/>
    <p:sldId id="261" r:id="rId10"/>
    <p:sldId id="381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C86859-B0B2-4FCA-9788-96474F8761C0}" v="159" dt="2024-02-08T21:35:32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616" autoAdjust="0"/>
  </p:normalViewPr>
  <p:slideViewPr>
    <p:cSldViewPr snapToGrid="0">
      <p:cViewPr varScale="1">
        <p:scale>
          <a:sx n="85" d="100"/>
          <a:sy n="85" d="100"/>
        </p:scale>
        <p:origin x="159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Sancen" userId="af72e9be-804f-4610-b5bf-7c2c816cf07f" providerId="ADAL" clId="{ABC86859-B0B2-4FCA-9788-96474F8761C0}"/>
    <pc:docChg chg="custSel addSld delSld modSld sldOrd">
      <pc:chgData name="Jose Sancen" userId="af72e9be-804f-4610-b5bf-7c2c816cf07f" providerId="ADAL" clId="{ABC86859-B0B2-4FCA-9788-96474F8761C0}" dt="2024-02-08T21:35:32.519" v="946" actId="20577"/>
      <pc:docMkLst>
        <pc:docMk/>
      </pc:docMkLst>
      <pc:sldChg chg="modSp mod">
        <pc:chgData name="Jose Sancen" userId="af72e9be-804f-4610-b5bf-7c2c816cf07f" providerId="ADAL" clId="{ABC86859-B0B2-4FCA-9788-96474F8761C0}" dt="2024-02-08T20:05:55.364" v="34" actId="20577"/>
        <pc:sldMkLst>
          <pc:docMk/>
          <pc:sldMk cId="2737392032" sldId="256"/>
        </pc:sldMkLst>
        <pc:spChg chg="mod">
          <ac:chgData name="Jose Sancen" userId="af72e9be-804f-4610-b5bf-7c2c816cf07f" providerId="ADAL" clId="{ABC86859-B0B2-4FCA-9788-96474F8761C0}" dt="2024-02-08T20:05:38.544" v="11" actId="20577"/>
          <ac:spMkLst>
            <pc:docMk/>
            <pc:sldMk cId="2737392032" sldId="256"/>
            <ac:spMk id="2" creationId="{8D3D1AB4-418B-543C-DED4-A6AFB8746CB9}"/>
          </ac:spMkLst>
        </pc:spChg>
        <pc:spChg chg="mod">
          <ac:chgData name="Jose Sancen" userId="af72e9be-804f-4610-b5bf-7c2c816cf07f" providerId="ADAL" clId="{ABC86859-B0B2-4FCA-9788-96474F8761C0}" dt="2024-02-08T20:05:55.364" v="34" actId="20577"/>
          <ac:spMkLst>
            <pc:docMk/>
            <pc:sldMk cId="2737392032" sldId="256"/>
            <ac:spMk id="3" creationId="{F33FA969-8D44-298B-B6DD-163E1B09DAAA}"/>
          </ac:spMkLst>
        </pc:spChg>
      </pc:sldChg>
      <pc:sldChg chg="delSp modSp mod delAnim modAnim">
        <pc:chgData name="Jose Sancen" userId="af72e9be-804f-4610-b5bf-7c2c816cf07f" providerId="ADAL" clId="{ABC86859-B0B2-4FCA-9788-96474F8761C0}" dt="2024-02-08T21:20:54.261" v="884" actId="6549"/>
        <pc:sldMkLst>
          <pc:docMk/>
          <pc:sldMk cId="1620680027" sldId="257"/>
        </pc:sldMkLst>
        <pc:spChg chg="mod">
          <ac:chgData name="Jose Sancen" userId="af72e9be-804f-4610-b5bf-7c2c816cf07f" providerId="ADAL" clId="{ABC86859-B0B2-4FCA-9788-96474F8761C0}" dt="2024-02-08T20:38:11.640" v="660" actId="403"/>
          <ac:spMkLst>
            <pc:docMk/>
            <pc:sldMk cId="1620680027" sldId="257"/>
            <ac:spMk id="2" creationId="{86257B0B-B28E-685D-EA93-5148F65A66BE}"/>
          </ac:spMkLst>
        </pc:spChg>
        <pc:spChg chg="mod">
          <ac:chgData name="Jose Sancen" userId="af72e9be-804f-4610-b5bf-7c2c816cf07f" providerId="ADAL" clId="{ABC86859-B0B2-4FCA-9788-96474F8761C0}" dt="2024-02-08T21:20:54.261" v="884" actId="6549"/>
          <ac:spMkLst>
            <pc:docMk/>
            <pc:sldMk cId="1620680027" sldId="257"/>
            <ac:spMk id="3" creationId="{988A5DE7-2F71-7C87-2E65-BD44AD02CAD5}"/>
          </ac:spMkLst>
        </pc:spChg>
        <pc:picChg chg="del">
          <ac:chgData name="Jose Sancen" userId="af72e9be-804f-4610-b5bf-7c2c816cf07f" providerId="ADAL" clId="{ABC86859-B0B2-4FCA-9788-96474F8761C0}" dt="2024-02-08T20:33:25.532" v="605" actId="478"/>
          <ac:picMkLst>
            <pc:docMk/>
            <pc:sldMk cId="1620680027" sldId="257"/>
            <ac:picMk id="5" creationId="{8C7907DF-E22B-4D69-B6D4-198AE088572E}"/>
          </ac:picMkLst>
        </pc:picChg>
      </pc:sldChg>
      <pc:sldChg chg="addSp delSp modSp mod ord delAnim modAnim">
        <pc:chgData name="Jose Sancen" userId="af72e9be-804f-4610-b5bf-7c2c816cf07f" providerId="ADAL" clId="{ABC86859-B0B2-4FCA-9788-96474F8761C0}" dt="2024-02-08T21:35:32.519" v="946" actId="20577"/>
        <pc:sldMkLst>
          <pc:docMk/>
          <pc:sldMk cId="4012523874" sldId="258"/>
        </pc:sldMkLst>
        <pc:spChg chg="mod">
          <ac:chgData name="Jose Sancen" userId="af72e9be-804f-4610-b5bf-7c2c816cf07f" providerId="ADAL" clId="{ABC86859-B0B2-4FCA-9788-96474F8761C0}" dt="2024-02-08T20:40:11.785" v="671" actId="403"/>
          <ac:spMkLst>
            <pc:docMk/>
            <pc:sldMk cId="4012523874" sldId="258"/>
            <ac:spMk id="2" creationId="{4BBAA46E-F50A-D2FA-0F26-74D21B043C24}"/>
          </ac:spMkLst>
        </pc:spChg>
        <pc:spChg chg="mod">
          <ac:chgData name="Jose Sancen" userId="af72e9be-804f-4610-b5bf-7c2c816cf07f" providerId="ADAL" clId="{ABC86859-B0B2-4FCA-9788-96474F8761C0}" dt="2024-02-08T21:35:32.519" v="946" actId="20577"/>
          <ac:spMkLst>
            <pc:docMk/>
            <pc:sldMk cId="4012523874" sldId="258"/>
            <ac:spMk id="3" creationId="{4E7E156B-8A97-1755-CD08-63B030F94ABF}"/>
          </ac:spMkLst>
        </pc:spChg>
        <pc:picChg chg="del">
          <ac:chgData name="Jose Sancen" userId="af72e9be-804f-4610-b5bf-7c2c816cf07f" providerId="ADAL" clId="{ABC86859-B0B2-4FCA-9788-96474F8761C0}" dt="2024-02-08T20:51:34.894" v="812" actId="478"/>
          <ac:picMkLst>
            <pc:docMk/>
            <pc:sldMk cId="4012523874" sldId="258"/>
            <ac:picMk id="5" creationId="{BEBD5DC4-1696-E308-5759-EB283A91806E}"/>
          </ac:picMkLst>
        </pc:picChg>
        <pc:picChg chg="add mod">
          <ac:chgData name="Jose Sancen" userId="af72e9be-804f-4610-b5bf-7c2c816cf07f" providerId="ADAL" clId="{ABC86859-B0B2-4FCA-9788-96474F8761C0}" dt="2024-02-08T21:35:04.799" v="942" actId="1076"/>
          <ac:picMkLst>
            <pc:docMk/>
            <pc:sldMk cId="4012523874" sldId="258"/>
            <ac:picMk id="8" creationId="{490A4BFE-F31C-335F-0AD7-C9A61A2C2D6A}"/>
          </ac:picMkLst>
        </pc:picChg>
        <pc:picChg chg="add mod modCrop">
          <ac:chgData name="Jose Sancen" userId="af72e9be-804f-4610-b5bf-7c2c816cf07f" providerId="ADAL" clId="{ABC86859-B0B2-4FCA-9788-96474F8761C0}" dt="2024-02-08T21:35:08.656" v="944" actId="1076"/>
          <ac:picMkLst>
            <pc:docMk/>
            <pc:sldMk cId="4012523874" sldId="258"/>
            <ac:picMk id="10" creationId="{BE3CE909-BB2B-EDD7-8A7A-03BA345D510A}"/>
          </ac:picMkLst>
        </pc:picChg>
        <pc:picChg chg="add mod modCrop">
          <ac:chgData name="Jose Sancen" userId="af72e9be-804f-4610-b5bf-7c2c816cf07f" providerId="ADAL" clId="{ABC86859-B0B2-4FCA-9788-96474F8761C0}" dt="2024-02-08T21:35:06.449" v="943" actId="1076"/>
          <ac:picMkLst>
            <pc:docMk/>
            <pc:sldMk cId="4012523874" sldId="258"/>
            <ac:picMk id="12" creationId="{915F445A-B122-BD55-C852-F0907814EB56}"/>
          </ac:picMkLst>
        </pc:picChg>
      </pc:sldChg>
      <pc:sldChg chg="modSp mod ord modAnim">
        <pc:chgData name="Jose Sancen" userId="af72e9be-804f-4610-b5bf-7c2c816cf07f" providerId="ADAL" clId="{ABC86859-B0B2-4FCA-9788-96474F8761C0}" dt="2024-02-08T21:20:04.514" v="881" actId="20577"/>
        <pc:sldMkLst>
          <pc:docMk/>
          <pc:sldMk cId="2298712101" sldId="259"/>
        </pc:sldMkLst>
        <pc:spChg chg="mod">
          <ac:chgData name="Jose Sancen" userId="af72e9be-804f-4610-b5bf-7c2c816cf07f" providerId="ADAL" clId="{ABC86859-B0B2-4FCA-9788-96474F8761C0}" dt="2024-02-08T20:37:38.265" v="655" actId="403"/>
          <ac:spMkLst>
            <pc:docMk/>
            <pc:sldMk cId="2298712101" sldId="259"/>
            <ac:spMk id="2" creationId="{41B71CD6-B151-483F-3478-0583F2677FAB}"/>
          </ac:spMkLst>
        </pc:spChg>
        <pc:spChg chg="mod">
          <ac:chgData name="Jose Sancen" userId="af72e9be-804f-4610-b5bf-7c2c816cf07f" providerId="ADAL" clId="{ABC86859-B0B2-4FCA-9788-96474F8761C0}" dt="2024-02-08T21:20:04.514" v="881" actId="20577"/>
          <ac:spMkLst>
            <pc:docMk/>
            <pc:sldMk cId="2298712101" sldId="259"/>
            <ac:spMk id="3" creationId="{2515DE66-6EA6-DFC0-BB3A-3AE7468C9FDA}"/>
          </ac:spMkLst>
        </pc:spChg>
      </pc:sldChg>
      <pc:sldChg chg="modSp mod ord modAnim">
        <pc:chgData name="Jose Sancen" userId="af72e9be-804f-4610-b5bf-7c2c816cf07f" providerId="ADAL" clId="{ABC86859-B0B2-4FCA-9788-96474F8761C0}" dt="2024-02-08T21:31:42.311" v="905"/>
        <pc:sldMkLst>
          <pc:docMk/>
          <pc:sldMk cId="804445868" sldId="260"/>
        </pc:sldMkLst>
        <pc:spChg chg="mod">
          <ac:chgData name="Jose Sancen" userId="af72e9be-804f-4610-b5bf-7c2c816cf07f" providerId="ADAL" clId="{ABC86859-B0B2-4FCA-9788-96474F8761C0}" dt="2024-02-08T20:29:06.254" v="424" actId="20577"/>
          <ac:spMkLst>
            <pc:docMk/>
            <pc:sldMk cId="804445868" sldId="260"/>
            <ac:spMk id="2" creationId="{F182BFB7-E617-D584-3272-3F0F33C18744}"/>
          </ac:spMkLst>
        </pc:spChg>
        <pc:spChg chg="mod">
          <ac:chgData name="Jose Sancen" userId="af72e9be-804f-4610-b5bf-7c2c816cf07f" providerId="ADAL" clId="{ABC86859-B0B2-4FCA-9788-96474F8761C0}" dt="2024-02-08T20:31:57.214" v="604" actId="20577"/>
          <ac:spMkLst>
            <pc:docMk/>
            <pc:sldMk cId="804445868" sldId="260"/>
            <ac:spMk id="3" creationId="{D7063429-CEF2-C6C5-BCD3-DE57CBB8826C}"/>
          </ac:spMkLst>
        </pc:spChg>
      </pc:sldChg>
      <pc:sldChg chg="modSp mod modAnim">
        <pc:chgData name="Jose Sancen" userId="af72e9be-804f-4610-b5bf-7c2c816cf07f" providerId="ADAL" clId="{ABC86859-B0B2-4FCA-9788-96474F8761C0}" dt="2024-02-08T20:47:40.357" v="751" actId="1076"/>
        <pc:sldMkLst>
          <pc:docMk/>
          <pc:sldMk cId="3631924550" sldId="261"/>
        </pc:sldMkLst>
        <pc:spChg chg="mod">
          <ac:chgData name="Jose Sancen" userId="af72e9be-804f-4610-b5bf-7c2c816cf07f" providerId="ADAL" clId="{ABC86859-B0B2-4FCA-9788-96474F8761C0}" dt="2024-02-08T20:47:27.097" v="744" actId="5793"/>
          <ac:spMkLst>
            <pc:docMk/>
            <pc:sldMk cId="3631924550" sldId="261"/>
            <ac:spMk id="3" creationId="{14EA9F08-5920-9712-80B5-368E324584BB}"/>
          </ac:spMkLst>
        </pc:spChg>
        <pc:picChg chg="mod">
          <ac:chgData name="Jose Sancen" userId="af72e9be-804f-4610-b5bf-7c2c816cf07f" providerId="ADAL" clId="{ABC86859-B0B2-4FCA-9788-96474F8761C0}" dt="2024-02-08T20:47:40.357" v="751" actId="1076"/>
          <ac:picMkLst>
            <pc:docMk/>
            <pc:sldMk cId="3631924550" sldId="261"/>
            <ac:picMk id="5" creationId="{6B718D1E-384D-1822-C319-FC5B27BC369C}"/>
          </ac:picMkLst>
        </pc:picChg>
        <pc:picChg chg="mod">
          <ac:chgData name="Jose Sancen" userId="af72e9be-804f-4610-b5bf-7c2c816cf07f" providerId="ADAL" clId="{ABC86859-B0B2-4FCA-9788-96474F8761C0}" dt="2024-02-08T20:47:38.030" v="750" actId="1076"/>
          <ac:picMkLst>
            <pc:docMk/>
            <pc:sldMk cId="3631924550" sldId="261"/>
            <ac:picMk id="9" creationId="{29EB9886-D19B-F786-8471-EF01CB648480}"/>
          </ac:picMkLst>
        </pc:picChg>
        <pc:picChg chg="mod">
          <ac:chgData name="Jose Sancen" userId="af72e9be-804f-4610-b5bf-7c2c816cf07f" providerId="ADAL" clId="{ABC86859-B0B2-4FCA-9788-96474F8761C0}" dt="2024-02-08T20:47:36.374" v="749" actId="1076"/>
          <ac:picMkLst>
            <pc:docMk/>
            <pc:sldMk cId="3631924550" sldId="261"/>
            <ac:picMk id="11" creationId="{47505224-13A0-6669-6240-98E8D47DCBE6}"/>
          </ac:picMkLst>
        </pc:picChg>
        <pc:picChg chg="mod">
          <ac:chgData name="Jose Sancen" userId="af72e9be-804f-4610-b5bf-7c2c816cf07f" providerId="ADAL" clId="{ABC86859-B0B2-4FCA-9788-96474F8761C0}" dt="2024-02-08T20:47:35.055" v="748" actId="1076"/>
          <ac:picMkLst>
            <pc:docMk/>
            <pc:sldMk cId="3631924550" sldId="261"/>
            <ac:picMk id="13" creationId="{2F3B45F6-B1F3-2BB0-EAAA-33CA7E5CBC27}"/>
          </ac:picMkLst>
        </pc:picChg>
        <pc:picChg chg="mod">
          <ac:chgData name="Jose Sancen" userId="af72e9be-804f-4610-b5bf-7c2c816cf07f" providerId="ADAL" clId="{ABC86859-B0B2-4FCA-9788-96474F8761C0}" dt="2024-02-08T20:47:33.263" v="747" actId="1076"/>
          <ac:picMkLst>
            <pc:docMk/>
            <pc:sldMk cId="3631924550" sldId="261"/>
            <ac:picMk id="15" creationId="{CAA6341F-4508-87E5-85B6-56051BB53A9F}"/>
          </ac:picMkLst>
        </pc:picChg>
        <pc:picChg chg="mod">
          <ac:chgData name="Jose Sancen" userId="af72e9be-804f-4610-b5bf-7c2c816cf07f" providerId="ADAL" clId="{ABC86859-B0B2-4FCA-9788-96474F8761C0}" dt="2024-02-08T20:47:31.630" v="746" actId="1076"/>
          <ac:picMkLst>
            <pc:docMk/>
            <pc:sldMk cId="3631924550" sldId="261"/>
            <ac:picMk id="17" creationId="{E0668C00-E8EF-DAAA-531E-4C488D3D7A39}"/>
          </ac:picMkLst>
        </pc:picChg>
        <pc:picChg chg="mod">
          <ac:chgData name="Jose Sancen" userId="af72e9be-804f-4610-b5bf-7c2c816cf07f" providerId="ADAL" clId="{ABC86859-B0B2-4FCA-9788-96474F8761C0}" dt="2024-02-08T20:47:30.351" v="745" actId="1076"/>
          <ac:picMkLst>
            <pc:docMk/>
            <pc:sldMk cId="3631924550" sldId="261"/>
            <ac:picMk id="19" creationId="{DCF99B1A-CA7D-3BDF-A85E-C399ECFEDB03}"/>
          </ac:picMkLst>
        </pc:picChg>
      </pc:sldChg>
      <pc:sldChg chg="addSp delSp modSp mod delAnim modAnim">
        <pc:chgData name="Jose Sancen" userId="af72e9be-804f-4610-b5bf-7c2c816cf07f" providerId="ADAL" clId="{ABC86859-B0B2-4FCA-9788-96474F8761C0}" dt="2024-02-08T21:29:55.774" v="892"/>
        <pc:sldMkLst>
          <pc:docMk/>
          <pc:sldMk cId="3241268783" sldId="262"/>
        </pc:sldMkLst>
        <pc:picChg chg="del">
          <ac:chgData name="Jose Sancen" userId="af72e9be-804f-4610-b5bf-7c2c816cf07f" providerId="ADAL" clId="{ABC86859-B0B2-4FCA-9788-96474F8761C0}" dt="2024-02-08T20:07:24.166" v="40" actId="478"/>
          <ac:picMkLst>
            <pc:docMk/>
            <pc:sldMk cId="3241268783" sldId="262"/>
            <ac:picMk id="5" creationId="{F1E099F2-4569-8E9B-8F8E-F38FCA2A7622}"/>
          </ac:picMkLst>
        </pc:picChg>
        <pc:picChg chg="add mod">
          <ac:chgData name="Jose Sancen" userId="af72e9be-804f-4610-b5bf-7c2c816cf07f" providerId="ADAL" clId="{ABC86859-B0B2-4FCA-9788-96474F8761C0}" dt="2024-02-08T21:29:39.294" v="887" actId="1076"/>
          <ac:picMkLst>
            <pc:docMk/>
            <pc:sldMk cId="3241268783" sldId="262"/>
            <ac:picMk id="6" creationId="{213E8F6F-2F45-A9B2-02AA-D1B2DFD32662}"/>
          </ac:picMkLst>
        </pc:picChg>
        <pc:picChg chg="del">
          <ac:chgData name="Jose Sancen" userId="af72e9be-804f-4610-b5bf-7c2c816cf07f" providerId="ADAL" clId="{ABC86859-B0B2-4FCA-9788-96474F8761C0}" dt="2024-02-08T20:07:23.540" v="39" actId="478"/>
          <ac:picMkLst>
            <pc:docMk/>
            <pc:sldMk cId="3241268783" sldId="262"/>
            <ac:picMk id="7" creationId="{1AC55C4E-0825-0D5C-3A4A-2561290922C6}"/>
          </ac:picMkLst>
        </pc:picChg>
        <pc:picChg chg="del">
          <ac:chgData name="Jose Sancen" userId="af72e9be-804f-4610-b5bf-7c2c816cf07f" providerId="ADAL" clId="{ABC86859-B0B2-4FCA-9788-96474F8761C0}" dt="2024-02-08T20:07:23.013" v="38" actId="478"/>
          <ac:picMkLst>
            <pc:docMk/>
            <pc:sldMk cId="3241268783" sldId="262"/>
            <ac:picMk id="9" creationId="{CE542860-DFCD-44D5-3876-AE98BC264FC5}"/>
          </ac:picMkLst>
        </pc:picChg>
        <pc:picChg chg="add mod">
          <ac:chgData name="Jose Sancen" userId="af72e9be-804f-4610-b5bf-7c2c816cf07f" providerId="ADAL" clId="{ABC86859-B0B2-4FCA-9788-96474F8761C0}" dt="2024-02-08T21:29:51.365" v="890" actId="1076"/>
          <ac:picMkLst>
            <pc:docMk/>
            <pc:sldMk cId="3241268783" sldId="262"/>
            <ac:picMk id="10" creationId="{925CC848-78AF-E16F-E779-CF91D954DF62}"/>
          </ac:picMkLst>
        </pc:picChg>
      </pc:sldChg>
      <pc:sldChg chg="del">
        <pc:chgData name="Jose Sancen" userId="af72e9be-804f-4610-b5bf-7c2c816cf07f" providerId="ADAL" clId="{ABC86859-B0B2-4FCA-9788-96474F8761C0}" dt="2024-02-08T21:21:16.844" v="885" actId="47"/>
        <pc:sldMkLst>
          <pc:docMk/>
          <pc:sldMk cId="4128914020" sldId="263"/>
        </pc:sldMkLst>
      </pc:sldChg>
      <pc:sldChg chg="addSp delSp modSp add mod">
        <pc:chgData name="Jose Sancen" userId="af72e9be-804f-4610-b5bf-7c2c816cf07f" providerId="ADAL" clId="{ABC86859-B0B2-4FCA-9788-96474F8761C0}" dt="2024-02-08T20:49:55.224" v="811" actId="1076"/>
        <pc:sldMkLst>
          <pc:docMk/>
          <pc:sldMk cId="361372168" sldId="270"/>
        </pc:sldMkLst>
        <pc:spChg chg="add mod">
          <ac:chgData name="Jose Sancen" userId="af72e9be-804f-4610-b5bf-7c2c816cf07f" providerId="ADAL" clId="{ABC86859-B0B2-4FCA-9788-96474F8761C0}" dt="2024-02-08T20:49:34.045" v="808"/>
          <ac:spMkLst>
            <pc:docMk/>
            <pc:sldMk cId="361372168" sldId="270"/>
            <ac:spMk id="7" creationId="{9B510BD2-A1C5-42E0-4D21-A6C28FFF1256}"/>
          </ac:spMkLst>
        </pc:spChg>
        <pc:spChg chg="del">
          <ac:chgData name="Jose Sancen" userId="af72e9be-804f-4610-b5bf-7c2c816cf07f" providerId="ADAL" clId="{ABC86859-B0B2-4FCA-9788-96474F8761C0}" dt="2024-02-08T20:49:18.117" v="805" actId="478"/>
          <ac:spMkLst>
            <pc:docMk/>
            <pc:sldMk cId="361372168" sldId="270"/>
            <ac:spMk id="21" creationId="{CDB0AC5B-5DAE-054D-A9AD-26839E4387FF}"/>
          </ac:spMkLst>
        </pc:spChg>
        <pc:grpChg chg="mod">
          <ac:chgData name="Jose Sancen" userId="af72e9be-804f-4610-b5bf-7c2c816cf07f" providerId="ADAL" clId="{ABC86859-B0B2-4FCA-9788-96474F8761C0}" dt="2024-02-08T20:49:55.224" v="811" actId="1076"/>
          <ac:grpSpMkLst>
            <pc:docMk/>
            <pc:sldMk cId="361372168" sldId="270"/>
            <ac:grpSpMk id="15" creationId="{5D645D8C-519C-0F44-A180-A4B45EB6321E}"/>
          </ac:grpSpMkLst>
        </pc:grpChg>
        <pc:picChg chg="mod">
          <ac:chgData name="Jose Sancen" userId="af72e9be-804f-4610-b5bf-7c2c816cf07f" providerId="ADAL" clId="{ABC86859-B0B2-4FCA-9788-96474F8761C0}" dt="2024-02-08T20:49:42.879" v="810" actId="1076"/>
          <ac:picMkLst>
            <pc:docMk/>
            <pc:sldMk cId="361372168" sldId="270"/>
            <ac:picMk id="3" creationId="{00000000-0000-0000-0000-000000000000}"/>
          </ac:picMkLst>
        </pc:picChg>
        <pc:picChg chg="del">
          <ac:chgData name="Jose Sancen" userId="af72e9be-804f-4610-b5bf-7c2c816cf07f" providerId="ADAL" clId="{ABC86859-B0B2-4FCA-9788-96474F8761C0}" dt="2024-02-08T20:49:19.521" v="806" actId="478"/>
          <ac:picMkLst>
            <pc:docMk/>
            <pc:sldMk cId="361372168" sldId="270"/>
            <ac:picMk id="4" creationId="{B79B204B-8FC7-4EA0-871C-ED2B5387B8F1}"/>
          </ac:picMkLst>
        </pc:picChg>
        <pc:picChg chg="add mod">
          <ac:chgData name="Jose Sancen" userId="af72e9be-804f-4610-b5bf-7c2c816cf07f" providerId="ADAL" clId="{ABC86859-B0B2-4FCA-9788-96474F8761C0}" dt="2024-02-08T20:49:29.175" v="807"/>
          <ac:picMkLst>
            <pc:docMk/>
            <pc:sldMk cId="361372168" sldId="270"/>
            <ac:picMk id="5" creationId="{25E84A86-D801-D72A-F509-87CC1BC9EDE5}"/>
          </ac:picMkLst>
        </pc:picChg>
        <pc:picChg chg="del">
          <ac:chgData name="Jose Sancen" userId="af72e9be-804f-4610-b5bf-7c2c816cf07f" providerId="ADAL" clId="{ABC86859-B0B2-4FCA-9788-96474F8761C0}" dt="2024-02-08T20:49:39.681" v="809" actId="478"/>
          <ac:picMkLst>
            <pc:docMk/>
            <pc:sldMk cId="361372168" sldId="270"/>
            <ac:picMk id="27" creationId="{31608302-5388-9C4A-BA52-52958789F482}"/>
          </ac:picMkLst>
        </pc:picChg>
      </pc:sldChg>
      <pc:sldChg chg="addSp delSp modSp add del mod delAnim">
        <pc:chgData name="Jose Sancen" userId="af72e9be-804f-4610-b5bf-7c2c816cf07f" providerId="ADAL" clId="{ABC86859-B0B2-4FCA-9788-96474F8761C0}" dt="2024-02-08T21:20:15.794" v="882" actId="47"/>
        <pc:sldMkLst>
          <pc:docMk/>
          <pc:sldMk cId="79476299" sldId="379"/>
        </pc:sldMkLst>
        <pc:spChg chg="add mod">
          <ac:chgData name="Jose Sancen" userId="af72e9be-804f-4610-b5bf-7c2c816cf07f" providerId="ADAL" clId="{ABC86859-B0B2-4FCA-9788-96474F8761C0}" dt="2024-02-08T20:26:31.843" v="401"/>
          <ac:spMkLst>
            <pc:docMk/>
            <pc:sldMk cId="79476299" sldId="379"/>
            <ac:spMk id="6" creationId="{8991D666-2AA2-6BAB-C8DD-21D3C057C6E8}"/>
          </ac:spMkLst>
        </pc:spChg>
        <pc:grpChg chg="del">
          <ac:chgData name="Jose Sancen" userId="af72e9be-804f-4610-b5bf-7c2c816cf07f" providerId="ADAL" clId="{ABC86859-B0B2-4FCA-9788-96474F8761C0}" dt="2024-02-08T20:06:47.221" v="36" actId="478"/>
          <ac:grpSpMkLst>
            <pc:docMk/>
            <pc:sldMk cId="79476299" sldId="379"/>
            <ac:grpSpMk id="5" creationId="{16A3B505-961D-C347-B2B7-A0EC3348E876}"/>
          </ac:grpSpMkLst>
        </pc:grpChg>
        <pc:picChg chg="add mod">
          <ac:chgData name="Jose Sancen" userId="af72e9be-804f-4610-b5bf-7c2c816cf07f" providerId="ADAL" clId="{ABC86859-B0B2-4FCA-9788-96474F8761C0}" dt="2024-02-08T20:10:06.154" v="46"/>
          <ac:picMkLst>
            <pc:docMk/>
            <pc:sldMk cId="79476299" sldId="379"/>
            <ac:picMk id="2" creationId="{861C5BE8-4F80-9813-0FA1-6AC0A4A6638E}"/>
          </ac:picMkLst>
        </pc:picChg>
        <pc:picChg chg="del">
          <ac:chgData name="Jose Sancen" userId="af72e9be-804f-4610-b5bf-7c2c816cf07f" providerId="ADAL" clId="{ABC86859-B0B2-4FCA-9788-96474F8761C0}" dt="2024-02-08T20:07:19.258" v="37" actId="478"/>
          <ac:picMkLst>
            <pc:docMk/>
            <pc:sldMk cId="79476299" sldId="379"/>
            <ac:picMk id="3" creationId="{D7A43FF9-D389-ED2B-07DC-469B0CDF2FD5}"/>
          </ac:picMkLst>
        </pc:picChg>
      </pc:sldChg>
      <pc:sldChg chg="addSp modSp new mod modAnim">
        <pc:chgData name="Jose Sancen" userId="af72e9be-804f-4610-b5bf-7c2c816cf07f" providerId="ADAL" clId="{ABC86859-B0B2-4FCA-9788-96474F8761C0}" dt="2024-02-08T21:30:34.605" v="899"/>
        <pc:sldMkLst>
          <pc:docMk/>
          <pc:sldMk cId="1151840072" sldId="380"/>
        </pc:sldMkLst>
        <pc:spChg chg="mod">
          <ac:chgData name="Jose Sancen" userId="af72e9be-804f-4610-b5bf-7c2c816cf07f" providerId="ADAL" clId="{ABC86859-B0B2-4FCA-9788-96474F8761C0}" dt="2024-02-08T20:26:08.155" v="396" actId="20577"/>
          <ac:spMkLst>
            <pc:docMk/>
            <pc:sldMk cId="1151840072" sldId="380"/>
            <ac:spMk id="2" creationId="{AB74A8CE-D85D-E6DE-F0A9-3CEC3554BD68}"/>
          </ac:spMkLst>
        </pc:spChg>
        <pc:spChg chg="mod">
          <ac:chgData name="Jose Sancen" userId="af72e9be-804f-4610-b5bf-7c2c816cf07f" providerId="ADAL" clId="{ABC86859-B0B2-4FCA-9788-96474F8761C0}" dt="2024-02-08T20:26:18.540" v="399" actId="403"/>
          <ac:spMkLst>
            <pc:docMk/>
            <pc:sldMk cId="1151840072" sldId="380"/>
            <ac:spMk id="3" creationId="{553118CC-1706-B2B5-A432-F459817BEC37}"/>
          </ac:spMkLst>
        </pc:spChg>
        <pc:spChg chg="add mod">
          <ac:chgData name="Jose Sancen" userId="af72e9be-804f-4610-b5bf-7c2c816cf07f" providerId="ADAL" clId="{ABC86859-B0B2-4FCA-9788-96474F8761C0}" dt="2024-02-08T20:26:32.956" v="402"/>
          <ac:spMkLst>
            <pc:docMk/>
            <pc:sldMk cId="1151840072" sldId="380"/>
            <ac:spMk id="5" creationId="{60ACB21A-1198-AAC9-6027-938742215184}"/>
          </ac:spMkLst>
        </pc:spChg>
        <pc:picChg chg="add mod">
          <ac:chgData name="Jose Sancen" userId="af72e9be-804f-4610-b5bf-7c2c816cf07f" providerId="ADAL" clId="{ABC86859-B0B2-4FCA-9788-96474F8761C0}" dt="2024-02-08T20:26:27.604" v="400"/>
          <ac:picMkLst>
            <pc:docMk/>
            <pc:sldMk cId="1151840072" sldId="380"/>
            <ac:picMk id="4" creationId="{1ACAECC8-4CAF-D327-E2F4-63176CF14027}"/>
          </ac:picMkLst>
        </pc:picChg>
      </pc:sldChg>
      <pc:sldChg chg="modSp add mod">
        <pc:chgData name="Jose Sancen" userId="af72e9be-804f-4610-b5bf-7c2c816cf07f" providerId="ADAL" clId="{ABC86859-B0B2-4FCA-9788-96474F8761C0}" dt="2024-02-08T20:48:56.062" v="803" actId="20577"/>
        <pc:sldMkLst>
          <pc:docMk/>
          <pc:sldMk cId="150802722" sldId="381"/>
        </pc:sldMkLst>
        <pc:spChg chg="mod">
          <ac:chgData name="Jose Sancen" userId="af72e9be-804f-4610-b5bf-7c2c816cf07f" providerId="ADAL" clId="{ABC86859-B0B2-4FCA-9788-96474F8761C0}" dt="2024-02-08T20:29:56.872" v="435" actId="20577"/>
          <ac:spMkLst>
            <pc:docMk/>
            <pc:sldMk cId="150802722" sldId="381"/>
            <ac:spMk id="2" creationId="{F182BFB7-E617-D584-3272-3F0F33C18744}"/>
          </ac:spMkLst>
        </pc:spChg>
        <pc:spChg chg="mod">
          <ac:chgData name="Jose Sancen" userId="af72e9be-804f-4610-b5bf-7c2c816cf07f" providerId="ADAL" clId="{ABC86859-B0B2-4FCA-9788-96474F8761C0}" dt="2024-02-08T20:48:56.062" v="803" actId="20577"/>
          <ac:spMkLst>
            <pc:docMk/>
            <pc:sldMk cId="150802722" sldId="381"/>
            <ac:spMk id="3" creationId="{D7063429-CEF2-C6C5-BCD3-DE57CBB8826C}"/>
          </ac:spMkLst>
        </pc:spChg>
      </pc:sldChg>
      <pc:sldChg chg="addSp delSp modSp add mod modAnim">
        <pc:chgData name="Jose Sancen" userId="af72e9be-804f-4610-b5bf-7c2c816cf07f" providerId="ADAL" clId="{ABC86859-B0B2-4FCA-9788-96474F8761C0}" dt="2024-02-08T21:32:33.414" v="909" actId="478"/>
        <pc:sldMkLst>
          <pc:docMk/>
          <pc:sldMk cId="240779533" sldId="382"/>
        </pc:sldMkLst>
        <pc:spChg chg="mod">
          <ac:chgData name="Jose Sancen" userId="af72e9be-804f-4610-b5bf-7c2c816cf07f" providerId="ADAL" clId="{ABC86859-B0B2-4FCA-9788-96474F8761C0}" dt="2024-02-08T21:13:52.084" v="855" actId="404"/>
          <ac:spMkLst>
            <pc:docMk/>
            <pc:sldMk cId="240779533" sldId="382"/>
            <ac:spMk id="2" creationId="{F182BFB7-E617-D584-3272-3F0F33C18744}"/>
          </ac:spMkLst>
        </pc:spChg>
        <pc:spChg chg="mod">
          <ac:chgData name="Jose Sancen" userId="af72e9be-804f-4610-b5bf-7c2c816cf07f" providerId="ADAL" clId="{ABC86859-B0B2-4FCA-9788-96474F8761C0}" dt="2024-02-08T21:13:45.025" v="844" actId="21"/>
          <ac:spMkLst>
            <pc:docMk/>
            <pc:sldMk cId="240779533" sldId="382"/>
            <ac:spMk id="3" creationId="{D7063429-CEF2-C6C5-BCD3-DE57CBB8826C}"/>
          </ac:spMkLst>
        </pc:spChg>
        <pc:picChg chg="del">
          <ac:chgData name="Jose Sancen" userId="af72e9be-804f-4610-b5bf-7c2c816cf07f" providerId="ADAL" clId="{ABC86859-B0B2-4FCA-9788-96474F8761C0}" dt="2024-02-08T21:18:20.271" v="859" actId="478"/>
          <ac:picMkLst>
            <pc:docMk/>
            <pc:sldMk cId="240779533" sldId="382"/>
            <ac:picMk id="4" creationId="{DAA98858-AC77-8823-41A0-D5687C85F89B}"/>
          </ac:picMkLst>
        </pc:picChg>
        <pc:picChg chg="add mod">
          <ac:chgData name="Jose Sancen" userId="af72e9be-804f-4610-b5bf-7c2c816cf07f" providerId="ADAL" clId="{ABC86859-B0B2-4FCA-9788-96474F8761C0}" dt="2024-02-08T21:18:23.978" v="861" actId="14100"/>
          <ac:picMkLst>
            <pc:docMk/>
            <pc:sldMk cId="240779533" sldId="382"/>
            <ac:picMk id="6" creationId="{C1F4DC99-715C-77CC-25D9-C686C2EE8882}"/>
          </ac:picMkLst>
        </pc:picChg>
        <pc:picChg chg="add del mod">
          <ac:chgData name="Jose Sancen" userId="af72e9be-804f-4610-b5bf-7c2c816cf07f" providerId="ADAL" clId="{ABC86859-B0B2-4FCA-9788-96474F8761C0}" dt="2024-02-08T21:32:33.414" v="909" actId="478"/>
          <ac:picMkLst>
            <pc:docMk/>
            <pc:sldMk cId="240779533" sldId="382"/>
            <ac:picMk id="7" creationId="{7394E92F-C08F-1A0E-795C-74BC7C1BB6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FEDD7-3A65-45C7-B38D-8FBB01E1392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864D2-F107-4F8B-B74B-1AECE248A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5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Si algo está funcionando…sigan haciéndolo</a:t>
            </a:r>
          </a:p>
          <a:p>
            <a:r>
              <a:rPr lang="es-MX" dirty="0"/>
              <a:t>Establecimiento de metas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864D2-F107-4F8B-B74B-1AECE248A5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4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No impongan/ Propongan</a:t>
            </a:r>
          </a:p>
          <a:p>
            <a:r>
              <a:rPr lang="es-MX" dirty="0"/>
              <a:t>Encuentros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864D2-F107-4F8B-B74B-1AECE248A5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6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9635C-F1A0-4A6C-8606-01BE8274BE0C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076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1EB4-1A4A-FECD-B163-29E48FCCB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BB083-5EE2-70BF-9B09-A98E8468DE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D9067-E2D3-F391-489B-21744E814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36F86-5C60-63E9-CD7C-A63A689B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5F326-C3ED-F7CA-71C1-0942A2BA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3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B1A9-396E-EA97-FECE-7C75681D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45AA5-BECC-EE23-9600-4AEA2BC8B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47C71-2A9D-C4C5-729B-44E634BB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715AE-BEDF-0BAC-E103-A3D1E642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51622-C49A-FDCD-E75B-9729066EB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1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C6B905-F4E9-E4EA-4F6D-2859DCBA5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695C4-C4A2-078C-2D51-1BBA19156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ABF25-E227-50D5-D0EF-466994E5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7CF3D-2876-9B71-F2E9-FD6A65DB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F449A-6056-33B8-3F73-1C4547E7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5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9B045-DB24-AFEA-E7F5-C88DAF67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882E9-2FD5-1B93-F0C2-D68B28845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8A2A-D6ED-3F45-5E99-B677FE7F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E9EA1-9446-4D7D-0B51-933984B5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918E4-7333-6CF6-211B-3EFE5638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39E2C-C961-5534-295B-75404FF2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08A8B-91A0-3026-7271-6246BAD08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DA1AE-E746-0422-7CB3-FCA86C9E8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2D91D-AD2C-96F6-47C4-BC957975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43366-B4BF-01D3-7A3E-C1FFDE63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1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F2E2A-A0FC-EF73-30F2-E5AF89E32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85B7A-4DBE-3A2B-04C3-54547B33B8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CCE0A-F4E0-F743-6E45-80AE0EC3F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7D5B8-1686-651B-8A74-FB85F031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B2D50-62A6-F190-F24D-CC73B728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0653C-F33D-A950-462A-BE1A3DBA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7539-4DDD-42D1-5D5A-50C66088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B5A4A-1DCA-0583-EBA2-BB6EDF780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31859-DEF2-4276-404F-37FAA81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387A4-E071-0A43-928C-A0DCC47BE5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03085-2FB6-8705-C8C9-DAD1B6C3D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F5300F-87F3-5A0D-7BF4-66B57FD65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E95897-DF47-A641-1B3F-88AC11EC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328F2D-4189-A783-8400-2E1CC41E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0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CCC75-3142-1AA5-B1E9-E72C6EF8A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69B20-9EB2-F535-09EB-07505FEC6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2B97E7-FC86-FE1D-352D-62D29B9EB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67F21-4CAA-8B81-8BC5-81E9894D6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6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49BB36-EF36-76F4-2860-A4FBB6713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4C380-F8A7-7DFE-3C58-EB3C7C3C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CFA6A-DCAA-5D67-729B-D99FDD75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6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07677-8C00-3BAA-BF63-A3977D90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AE2DA-F376-9076-62AA-FEB2FEF77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64C79-543A-DA66-E931-2FE0CFF57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E24FE-B1DD-876D-DE2E-B62BEF57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4B2E2-099C-F2C7-FC0E-50007F81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D2C5D-EC5E-3255-0F72-25D08FAA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1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C73DF-BEBD-9530-69B9-DF3D5936D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E7F2A1-2036-47A7-5D74-D55E4C0A3E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300B2-8583-9219-DFF1-A344A76D3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D9290-7C00-A279-2D56-54BF98231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157BA-1A84-342C-5ACB-563E21FC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D00FC-A385-5F56-BF47-E35A8707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7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7EF3FF-CFCC-C413-E1C0-739FDAA3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F8C3A-80F0-6A84-54C4-9EC7AF911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39B7B-FF3A-645F-D6CF-BD6A715FA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A577-4914-4168-91C7-2B3FB8894484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23362-DAF0-AB99-A986-7D1FA8F91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265C3-6CB5-94E7-AD46-B76A5828A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AE85A-0FCB-46C5-9C49-DC4534BD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hyperlink" Target="mailto:jose.hugosancen@rotary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D1AB4-418B-543C-DED4-A6AFB8746C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PETS D4140</a:t>
            </a:r>
            <a:br>
              <a:rPr lang="es-MX" dirty="0"/>
            </a:br>
            <a:r>
              <a:rPr lang="es-MX" dirty="0"/>
              <a:t>Membresía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FA969-8D44-298B-B6DD-163E1B09DA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León, </a:t>
            </a:r>
            <a:r>
              <a:rPr lang="es-MX" dirty="0" err="1"/>
              <a:t>Gto</a:t>
            </a:r>
            <a:r>
              <a:rPr lang="es-MX" dirty="0"/>
              <a:t>. Febrero 2024</a:t>
            </a:r>
            <a:endParaRPr lang="en-US" dirty="0"/>
          </a:p>
        </p:txBody>
      </p:sp>
      <p:pic>
        <p:nvPicPr>
          <p:cNvPr id="6" name="Picture 5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6B4CF5FA-F6EE-7AC5-40F0-C12917B1E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09" y="107377"/>
            <a:ext cx="2703582" cy="1014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7E0817-02BA-B5D7-0D87-B13329F5FA66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92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BFB7-E617-D584-3272-3F0F33C1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Propuestas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63429-CEF2-C6C5-BCD3-DE57CBB88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Midan la satisfacción de los socios/ Encuestas</a:t>
            </a:r>
          </a:p>
          <a:p>
            <a:r>
              <a:rPr lang="es-MX" dirty="0"/>
              <a:t>Seguimiento </a:t>
            </a:r>
            <a:r>
              <a:rPr lang="en-US" dirty="0"/>
              <a:t>a </a:t>
            </a:r>
            <a:r>
              <a:rPr lang="en-US" dirty="0" err="1"/>
              <a:t>nuevos</a:t>
            </a:r>
            <a:r>
              <a:rPr lang="en-US" dirty="0"/>
              <a:t> </a:t>
            </a:r>
            <a:r>
              <a:rPr lang="en-US" dirty="0" err="1"/>
              <a:t>socios</a:t>
            </a:r>
            <a:r>
              <a:rPr lang="en-US" dirty="0"/>
              <a:t> (</a:t>
            </a:r>
            <a:r>
              <a:rPr lang="en-US" dirty="0" err="1"/>
              <a:t>mentoría</a:t>
            </a:r>
            <a:r>
              <a:rPr lang="en-US" dirty="0"/>
              <a:t>/ coaching)</a:t>
            </a:r>
          </a:p>
          <a:p>
            <a:r>
              <a:rPr lang="es-MX" dirty="0"/>
              <a:t>Establezcan una meta de membresía realista y aceptada</a:t>
            </a:r>
          </a:p>
          <a:p>
            <a:r>
              <a:rPr lang="es-MX" dirty="0"/>
              <a:t>Definan objetivo de sus redes sociales</a:t>
            </a:r>
          </a:p>
          <a:p>
            <a:endParaRPr lang="es-MX" dirty="0"/>
          </a:p>
        </p:txBody>
      </p:sp>
      <p:pic>
        <p:nvPicPr>
          <p:cNvPr id="4" name="Picture 3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DAA98858-AC77-8823-41A0-D5687C85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09" y="107377"/>
            <a:ext cx="2703582" cy="10149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0361C8-B444-EA93-F813-C52C6AF686A0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2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5D645D8C-519C-0F44-A180-A4B45EB6321E}"/>
              </a:ext>
            </a:extLst>
          </p:cNvPr>
          <p:cNvGrpSpPr/>
          <p:nvPr/>
        </p:nvGrpSpPr>
        <p:grpSpPr>
          <a:xfrm>
            <a:off x="856585" y="714637"/>
            <a:ext cx="8459624" cy="6768631"/>
            <a:chOff x="735175" y="977557"/>
            <a:chExt cx="8459624" cy="676863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1D08D15-7A42-4169-A8E9-A005BF3BCC7D}"/>
                </a:ext>
              </a:extLst>
            </p:cNvPr>
            <p:cNvSpPr/>
            <p:nvPr/>
          </p:nvSpPr>
          <p:spPr>
            <a:xfrm rot="5400000" flipV="1">
              <a:off x="1944670" y="-231937"/>
              <a:ext cx="629016" cy="3048003"/>
            </a:xfrm>
            <a:custGeom>
              <a:avLst/>
              <a:gdLst>
                <a:gd name="connsiteX0" fmla="*/ 0 w 3505200"/>
                <a:gd name="connsiteY0" fmla="*/ 0 h 5648326"/>
                <a:gd name="connsiteX1" fmla="*/ 0 w 3505200"/>
                <a:gd name="connsiteY1" fmla="*/ 5648326 h 5648326"/>
                <a:gd name="connsiteX2" fmla="*/ 3505200 w 3505200"/>
                <a:gd name="connsiteY2" fmla="*/ 5648326 h 5648326"/>
                <a:gd name="connsiteX3" fmla="*/ 3505200 w 3505200"/>
                <a:gd name="connsiteY3" fmla="*/ 0 h 564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5200" h="5648326">
                  <a:moveTo>
                    <a:pt x="0" y="0"/>
                  </a:moveTo>
                  <a:lnTo>
                    <a:pt x="0" y="5648326"/>
                  </a:lnTo>
                  <a:lnTo>
                    <a:pt x="3505200" y="5648326"/>
                  </a:lnTo>
                  <a:lnTo>
                    <a:pt x="3505200" y="0"/>
                  </a:lnTo>
                  <a:close/>
                </a:path>
              </a:pathLst>
            </a:custGeom>
            <a:solidFill>
              <a:srgbClr val="EAA2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8F6E0C33-C9BA-4613-8CC8-8DD39CFE817D}"/>
                </a:ext>
              </a:extLst>
            </p:cNvPr>
            <p:cNvSpPr txBox="1">
              <a:spLocks/>
            </p:cNvSpPr>
            <p:nvPr/>
          </p:nvSpPr>
          <p:spPr>
            <a:xfrm>
              <a:off x="886296" y="1038198"/>
              <a:ext cx="4087751" cy="626325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4400" b="1" dirty="0">
                  <a:solidFill>
                    <a:schemeClr val="bg1"/>
                  </a:solidFill>
                  <a:cs typeface="Poppins" panose="00000500000000000000" pitchFamily="2" charset="0"/>
                </a:rPr>
                <a:t>GRACIAS</a:t>
              </a:r>
              <a:r>
                <a:rPr lang="en-US" sz="44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.</a:t>
              </a:r>
              <a:endParaRPr lang="en-IN" sz="4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1AFCDCEA-BB47-254F-ADCA-B283C57924D6}"/>
                </a:ext>
              </a:extLst>
            </p:cNvPr>
            <p:cNvGrpSpPr/>
            <p:nvPr/>
          </p:nvGrpSpPr>
          <p:grpSpPr>
            <a:xfrm>
              <a:off x="735175" y="1783133"/>
              <a:ext cx="8459624" cy="5963055"/>
              <a:chOff x="735175" y="1783133"/>
              <a:chExt cx="8459624" cy="596305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72C56B5-8CCB-47F7-8FA9-657610347B37}"/>
                  </a:ext>
                </a:extLst>
              </p:cNvPr>
              <p:cNvSpPr/>
              <p:nvPr/>
            </p:nvSpPr>
            <p:spPr>
              <a:xfrm rot="5400000" flipV="1">
                <a:off x="4626426" y="-2108117"/>
                <a:ext cx="626325" cy="8408826"/>
              </a:xfrm>
              <a:custGeom>
                <a:avLst/>
                <a:gdLst>
                  <a:gd name="connsiteX0" fmla="*/ 0 w 3505200"/>
                  <a:gd name="connsiteY0" fmla="*/ 0 h 5648326"/>
                  <a:gd name="connsiteX1" fmla="*/ 0 w 3505200"/>
                  <a:gd name="connsiteY1" fmla="*/ 5648326 h 5648326"/>
                  <a:gd name="connsiteX2" fmla="*/ 3505200 w 3505200"/>
                  <a:gd name="connsiteY2" fmla="*/ 5648326 h 5648326"/>
                  <a:gd name="connsiteX3" fmla="*/ 3505200 w 3505200"/>
                  <a:gd name="connsiteY3" fmla="*/ 0 h 5648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5200" h="5648326">
                    <a:moveTo>
                      <a:pt x="0" y="0"/>
                    </a:moveTo>
                    <a:lnTo>
                      <a:pt x="0" y="5648326"/>
                    </a:lnTo>
                    <a:lnTo>
                      <a:pt x="3505200" y="5648326"/>
                    </a:lnTo>
                    <a:lnTo>
                      <a:pt x="3505200" y="0"/>
                    </a:lnTo>
                    <a:close/>
                  </a:path>
                </a:pathLst>
              </a:custGeom>
              <a:solidFill>
                <a:srgbClr val="005F9F"/>
              </a:solidFill>
              <a:ln>
                <a:solidFill>
                  <a:srgbClr val="005F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IN"/>
              </a:p>
            </p:txBody>
          </p:sp>
          <p:sp>
            <p:nvSpPr>
              <p:cNvPr id="23" name="Subtitle 2">
                <a:extLst>
                  <a:ext uri="{FF2B5EF4-FFF2-40B4-BE49-F238E27FC236}">
                    <a16:creationId xmlns:a16="http://schemas.microsoft.com/office/drawing/2014/main" id="{8709E04E-AFFB-4B4D-A993-1F35FDDBA6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7095" y="1919538"/>
                <a:ext cx="8257704" cy="387798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altLang="en-US" sz="2800" dirty="0" err="1">
                    <a:solidFill>
                      <a:schemeClr val="bg1"/>
                    </a:solidFill>
                    <a:latin typeface=""/>
                  </a:rPr>
                  <a:t>Funcionario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"/>
                  </a:rPr>
                  <a:t> Regional de </a:t>
                </a:r>
                <a:r>
                  <a:rPr lang="en-US" altLang="en-US" sz="2800" dirty="0" err="1">
                    <a:solidFill>
                      <a:schemeClr val="bg1"/>
                    </a:solidFill>
                    <a:latin typeface=""/>
                  </a:rPr>
                  <a:t>Membresía</a:t>
                </a:r>
                <a:r>
                  <a:rPr lang="en-US" altLang="en-US" sz="2800" dirty="0">
                    <a:solidFill>
                      <a:schemeClr val="bg1"/>
                    </a:solidFill>
                    <a:latin typeface=""/>
                  </a:rPr>
                  <a:t> 23B &amp; 25A</a:t>
                </a:r>
                <a:endParaRPr lang="en-IN" sz="2800" dirty="0">
                  <a:solidFill>
                    <a:schemeClr val="bg1"/>
                  </a:solidFill>
                  <a:latin typeface=""/>
                  <a:cs typeface="Poppins" panose="00000500000000000000" pitchFamily="2" charset="0"/>
                </a:endParaRPr>
              </a:p>
            </p:txBody>
          </p:sp>
          <p:grpSp>
            <p:nvGrpSpPr>
              <p:cNvPr id="10" name="Grupo 9">
                <a:extLst>
                  <a:ext uri="{FF2B5EF4-FFF2-40B4-BE49-F238E27FC236}">
                    <a16:creationId xmlns:a16="http://schemas.microsoft.com/office/drawing/2014/main" id="{508F5BA1-2991-9B4C-A5EF-9B2160DE3D70}"/>
                  </a:ext>
                </a:extLst>
              </p:cNvPr>
              <p:cNvGrpSpPr/>
              <p:nvPr/>
            </p:nvGrpSpPr>
            <p:grpSpPr>
              <a:xfrm>
                <a:off x="735175" y="2539698"/>
                <a:ext cx="8408825" cy="5206490"/>
                <a:chOff x="735175" y="2539698"/>
                <a:chExt cx="8408825" cy="5206490"/>
              </a:xfrm>
            </p:grpSpPr>
            <p:sp>
              <p:nvSpPr>
                <p:cNvPr id="22" name="Parallelogram 8">
                  <a:extLst>
                    <a:ext uri="{FF2B5EF4-FFF2-40B4-BE49-F238E27FC236}">
                      <a16:creationId xmlns:a16="http://schemas.microsoft.com/office/drawing/2014/main" id="{5E49CF34-4FFE-B741-948E-0729DD9C8522}"/>
                    </a:ext>
                  </a:extLst>
                </p:cNvPr>
                <p:cNvSpPr/>
                <p:nvPr/>
              </p:nvSpPr>
              <p:spPr>
                <a:xfrm>
                  <a:off x="886296" y="2561934"/>
                  <a:ext cx="8257704" cy="2990082"/>
                </a:xfrm>
                <a:prstGeom prst="parallelogram">
                  <a:avLst>
                    <a:gd name="adj" fmla="val 6048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pic>
              <p:nvPicPr>
                <p:cNvPr id="16" name="Picture 4">
                  <a:extLst>
                    <a:ext uri="{FF2B5EF4-FFF2-40B4-BE49-F238E27FC236}">
                      <a16:creationId xmlns:a16="http://schemas.microsoft.com/office/drawing/2014/main" id="{CA309904-CDD2-DA40-B599-A0ADF59521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3319"/>
                <a:stretch/>
              </p:blipFill>
              <p:spPr>
                <a:xfrm>
                  <a:off x="735175" y="2544752"/>
                  <a:ext cx="2221764" cy="3007264"/>
                </a:xfrm>
                <a:prstGeom prst="rect">
                  <a:avLst/>
                </a:prstGeom>
              </p:spPr>
            </p:pic>
            <p:sp>
              <p:nvSpPr>
                <p:cNvPr id="2" name="CuadroTexto 1">
                  <a:extLst>
                    <a:ext uri="{FF2B5EF4-FFF2-40B4-BE49-F238E27FC236}">
                      <a16:creationId xmlns:a16="http://schemas.microsoft.com/office/drawing/2014/main" id="{CD8E8884-2397-AC46-9730-55A832AB72E2}"/>
                    </a:ext>
                  </a:extLst>
                </p:cNvPr>
                <p:cNvSpPr txBox="1"/>
                <p:nvPr/>
              </p:nvSpPr>
              <p:spPr>
                <a:xfrm>
                  <a:off x="3108060" y="2539698"/>
                  <a:ext cx="4100051" cy="52064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s-ES" sz="3600" dirty="0">
                      <a:solidFill>
                        <a:srgbClr val="005F9F"/>
                      </a:solidFill>
                      <a:latin typeface=""/>
                    </a:rPr>
                    <a:t>Hugo </a:t>
                  </a:r>
                  <a:r>
                    <a:rPr lang="es-ES" sz="3600" dirty="0" err="1">
                      <a:solidFill>
                        <a:srgbClr val="005F9F"/>
                      </a:solidFill>
                      <a:latin typeface=""/>
                    </a:rPr>
                    <a:t>Sancén</a:t>
                  </a:r>
                  <a:endParaRPr lang="es-ES" sz="3600" dirty="0">
                    <a:solidFill>
                      <a:srgbClr val="005F9F"/>
                    </a:solidFill>
                    <a:latin typeface="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s-ES" sz="2200" dirty="0">
                      <a:solidFill>
                        <a:srgbClr val="005F9F"/>
                      </a:solidFill>
                      <a:latin typeface=""/>
                      <a:hlinkClick r:id="rId4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jose.hugosancen@rotary.org</a:t>
                  </a:r>
                  <a:endParaRPr lang="es-ES" sz="2200" dirty="0">
                    <a:solidFill>
                      <a:srgbClr val="005F9F"/>
                    </a:solidFill>
                    <a:latin typeface="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s-ES" sz="2400" dirty="0">
                    <a:solidFill>
                      <a:srgbClr val="005F9F"/>
                    </a:solidFill>
                    <a:latin typeface="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s-ES" sz="2400" dirty="0">
                      <a:solidFill>
                        <a:srgbClr val="005F9F"/>
                      </a:solidFill>
                      <a:latin typeface=""/>
                    </a:rPr>
                    <a:t>        </a:t>
                  </a:r>
                  <a:r>
                    <a:rPr lang="es-ES" sz="2400" dirty="0" err="1">
                      <a:solidFill>
                        <a:srgbClr val="005F9F"/>
                      </a:solidFill>
                      <a:latin typeface=""/>
                    </a:rPr>
                    <a:t>hugo.sancen.Rotary</a:t>
                  </a:r>
                  <a:endParaRPr lang="es-ES" sz="2400" dirty="0">
                    <a:solidFill>
                      <a:srgbClr val="005F9F"/>
                    </a:solidFill>
                    <a:latin typeface="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005F9F"/>
                      </a:solidFill>
                      <a:latin typeface=""/>
                    </a:rPr>
                    <a:t>        </a:t>
                  </a:r>
                  <a:r>
                    <a:rPr lang="en-US" sz="2200" dirty="0" err="1">
                      <a:solidFill>
                        <a:srgbClr val="005F9F"/>
                      </a:solidFill>
                      <a:latin typeface=""/>
                    </a:rPr>
                    <a:t>rmohugorotary</a:t>
                  </a:r>
                  <a:endParaRPr lang="en-US" sz="2200" dirty="0">
                    <a:solidFill>
                      <a:srgbClr val="005F9F"/>
                    </a:solidFill>
                    <a:latin typeface="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sz="4000" dirty="0">
                    <a:solidFill>
                      <a:srgbClr val="005F9F"/>
                    </a:solidFill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s-ES" sz="2200" dirty="0">
                    <a:solidFill>
                      <a:srgbClr val="005F9F"/>
                    </a:solidFill>
                    <a:latin typeface="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s-ES" sz="3600" dirty="0">
                    <a:solidFill>
                      <a:srgbClr val="005F9F"/>
                    </a:solidFill>
                    <a:latin typeface=""/>
                  </a:endParaRPr>
                </a:p>
              </p:txBody>
            </p:sp>
            <p:pic>
              <p:nvPicPr>
                <p:cNvPr id="6" name="Imagen 5">
                  <a:extLst>
                    <a:ext uri="{FF2B5EF4-FFF2-40B4-BE49-F238E27FC236}">
                      <a16:creationId xmlns:a16="http://schemas.microsoft.com/office/drawing/2014/main" id="{8677DDCA-79DE-BC4B-B761-1ADE952A46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9413" y="4948173"/>
                  <a:ext cx="529234" cy="529234"/>
                </a:xfrm>
                <a:prstGeom prst="rect">
                  <a:avLst/>
                </a:prstGeom>
              </p:spPr>
            </p:pic>
            <p:pic>
              <p:nvPicPr>
                <p:cNvPr id="9" name="Imagen 8">
                  <a:extLst>
                    <a:ext uri="{FF2B5EF4-FFF2-40B4-BE49-F238E27FC236}">
                      <a16:creationId xmlns:a16="http://schemas.microsoft.com/office/drawing/2014/main" id="{42838D3F-E653-3D43-9DD2-1BC5F5697D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9413" y="4462201"/>
                  <a:ext cx="529234" cy="52923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3315" y="3418523"/>
            <a:ext cx="2916576" cy="2926980"/>
          </a:xfrm>
          <a:prstGeom prst="rect">
            <a:avLst/>
          </a:prstGeom>
        </p:spPr>
      </p:pic>
      <p:pic>
        <p:nvPicPr>
          <p:cNvPr id="5" name="Picture 4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25E84A86-D801-D72A-F509-87CC1BC9ED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09" y="107377"/>
            <a:ext cx="2703582" cy="1014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510BD2-A1C5-42E0-4D21-A6C28FFF1256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FB22D-F169-1438-67BA-B166F8D7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8B5DE-24E6-5552-0974-8AF4F3758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8BF8A452-64F0-0624-5BC3-25DDD9002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09" y="107377"/>
            <a:ext cx="2703582" cy="10149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09DBEF-A0E0-0D3D-7610-6299E1B4CBCC}"/>
              </a:ext>
            </a:extLst>
          </p:cNvPr>
          <p:cNvSpPr/>
          <p:nvPr/>
        </p:nvSpPr>
        <p:spPr>
          <a:xfrm>
            <a:off x="0" y="6470072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E8F6F-2F45-A9B2-02AA-D1B2DFD32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038" y="1216089"/>
            <a:ext cx="10105923" cy="3946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CC848-78AF-E16F-E779-CF91D954D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207" y="1363791"/>
            <a:ext cx="7367801" cy="46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6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4A8CE-D85D-E6DE-F0A9-3CEC3554B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Radiografía de membresía del Distrito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118CC-1706-B2B5-A432-F459817BE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/>
              <a:t>41 Clubes mantienen su membresía del 1ero de julio</a:t>
            </a:r>
          </a:p>
          <a:p>
            <a:pPr marL="0" indent="0">
              <a:buNone/>
            </a:pPr>
            <a:r>
              <a:rPr lang="es-MX" dirty="0"/>
              <a:t>30 Clubes han perdido socios</a:t>
            </a:r>
          </a:p>
          <a:p>
            <a:pPr marL="0" indent="0">
              <a:buNone/>
            </a:pPr>
            <a:r>
              <a:rPr lang="es-MX" dirty="0"/>
              <a:t>34 Clubes han incrementado socios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44 Clubes tienen 0-10 socios </a:t>
            </a:r>
          </a:p>
          <a:p>
            <a:pPr marL="0" indent="0">
              <a:buNone/>
            </a:pPr>
            <a:r>
              <a:rPr lang="es-MX" dirty="0"/>
              <a:t>52 clubes tienen 11-25 socios</a:t>
            </a:r>
          </a:p>
          <a:p>
            <a:pPr marL="0" indent="0">
              <a:buNone/>
            </a:pPr>
            <a:r>
              <a:rPr lang="es-MX" dirty="0"/>
              <a:t>9 Clubes tienen 26-50 socios</a:t>
            </a:r>
          </a:p>
          <a:p>
            <a:pPr marL="0" indent="0">
              <a:buNone/>
            </a:pPr>
            <a:r>
              <a:rPr lang="es-MX" sz="3600" b="1" dirty="0"/>
              <a:t>Aumento neto de 58 socios </a:t>
            </a:r>
            <a:endParaRPr lang="en-US" sz="3600" b="1" dirty="0"/>
          </a:p>
        </p:txBody>
      </p:sp>
      <p:pic>
        <p:nvPicPr>
          <p:cNvPr id="4" name="Picture 3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1ACAECC8-4CAF-D327-E2F4-63176CF14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09" y="107377"/>
            <a:ext cx="2703582" cy="10149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ACB21A-1198-AAC9-6027-938742215184}"/>
              </a:ext>
            </a:extLst>
          </p:cNvPr>
          <p:cNvSpPr/>
          <p:nvPr/>
        </p:nvSpPr>
        <p:spPr>
          <a:xfrm>
            <a:off x="0" y="6470072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4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BFB7-E617-D584-3272-3F0F33C1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Principales Retos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63429-CEF2-C6C5-BCD3-DE57CBB88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Caída de diciembre y junio</a:t>
            </a:r>
          </a:p>
          <a:p>
            <a:r>
              <a:rPr lang="en-US" dirty="0"/>
              <a:t>Salida de </a:t>
            </a:r>
            <a:r>
              <a:rPr lang="en-US" dirty="0" err="1"/>
              <a:t>socios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de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años</a:t>
            </a:r>
            <a:r>
              <a:rPr lang="en-US" dirty="0"/>
              <a:t> (</a:t>
            </a:r>
            <a:r>
              <a:rPr lang="en-US" dirty="0" err="1"/>
              <a:t>expectativas</a:t>
            </a:r>
            <a:r>
              <a:rPr lang="en-US" dirty="0"/>
              <a:t> no </a:t>
            </a:r>
            <a:r>
              <a:rPr lang="en-US" dirty="0" err="1"/>
              <a:t>alcanzadas</a:t>
            </a:r>
            <a:r>
              <a:rPr lang="en-US" dirty="0"/>
              <a:t>)</a:t>
            </a:r>
          </a:p>
          <a:p>
            <a:r>
              <a:rPr lang="en-US" dirty="0"/>
              <a:t>Resistencia al </a:t>
            </a:r>
            <a:r>
              <a:rPr lang="en-US" dirty="0" err="1"/>
              <a:t>cambio</a:t>
            </a:r>
            <a:r>
              <a:rPr lang="en-US" dirty="0"/>
              <a:t>/ </a:t>
            </a:r>
            <a:r>
              <a:rPr lang="en-US" dirty="0" err="1"/>
              <a:t>Brecha</a:t>
            </a:r>
            <a:r>
              <a:rPr lang="en-US" dirty="0"/>
              <a:t> </a:t>
            </a:r>
            <a:r>
              <a:rPr lang="en-US" dirty="0" err="1"/>
              <a:t>generacional</a:t>
            </a:r>
            <a:endParaRPr lang="en-US" dirty="0"/>
          </a:p>
          <a:p>
            <a:r>
              <a:rPr lang="en-US" dirty="0"/>
              <a:t>Bajo </a:t>
            </a:r>
            <a:r>
              <a:rPr lang="en-US" dirty="0" err="1"/>
              <a:t>nivel</a:t>
            </a:r>
            <a:r>
              <a:rPr lang="en-US" dirty="0"/>
              <a:t> de </a:t>
            </a:r>
            <a:r>
              <a:rPr lang="en-US" dirty="0" err="1"/>
              <a:t>compromiso</a:t>
            </a:r>
            <a:r>
              <a:rPr lang="en-US" dirty="0"/>
              <a:t> </a:t>
            </a:r>
          </a:p>
          <a:p>
            <a:r>
              <a:rPr lang="en-US" dirty="0"/>
              <a:t>No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dirección</a:t>
            </a:r>
            <a:r>
              <a:rPr lang="en-US" dirty="0"/>
              <a:t>/ </a:t>
            </a:r>
            <a:r>
              <a:rPr lang="en-US" dirty="0" err="1"/>
              <a:t>objetivo</a:t>
            </a:r>
            <a:r>
              <a:rPr lang="en-US" dirty="0"/>
              <a:t>/ </a:t>
            </a:r>
            <a:r>
              <a:rPr lang="en-US" dirty="0" err="1"/>
              <a:t>aspiración</a:t>
            </a:r>
            <a:endParaRPr lang="en-US" dirty="0"/>
          </a:p>
          <a:p>
            <a:r>
              <a:rPr lang="es-MX" dirty="0"/>
              <a:t>Otros….</a:t>
            </a:r>
          </a:p>
        </p:txBody>
      </p:sp>
      <p:pic>
        <p:nvPicPr>
          <p:cNvPr id="4" name="Picture 3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DAA98858-AC77-8823-41A0-D5687C85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09" y="107377"/>
            <a:ext cx="2703582" cy="10149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0361C8-B444-EA93-F813-C52C6AF686A0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4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BFB7-E617-D584-3272-3F0F33C1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1400" dirty="0"/>
              <a:t>https://www.youtube.com/watch?v=GaU8ngstOS8</a:t>
            </a:r>
            <a:br>
              <a:rPr lang="es-MX" sz="1400" dirty="0"/>
            </a:b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63429-CEF2-C6C5-BCD3-DE57CBB88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0361C8-B444-EA93-F813-C52C6AF686A0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Experimento de conformidad social _ Sesgo de arrastre _ Neuronas espejo.">
            <a:hlinkClick r:id="" action="ppaction://media"/>
            <a:extLst>
              <a:ext uri="{FF2B5EF4-FFF2-40B4-BE49-F238E27FC236}">
                <a16:creationId xmlns:a16="http://schemas.microsoft.com/office/drawing/2014/main" id="{C1F4DC99-715C-77CC-25D9-C686C2EE88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382" end="94110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140" y="53799"/>
            <a:ext cx="10540999" cy="592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71CD6-B151-483F-3478-0583F267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5400" b="1" dirty="0"/>
              <a:t>Conservación de socios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5DE66-6EA6-DFC0-BB3A-3AE7468C9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Experiencia brindada</a:t>
            </a:r>
          </a:p>
          <a:p>
            <a:pPr marL="0" indent="0">
              <a:buNone/>
            </a:pPr>
            <a:r>
              <a:rPr lang="es-MX" dirty="0"/>
              <a:t>Involucramiento de socios</a:t>
            </a:r>
          </a:p>
          <a:p>
            <a:pPr marL="0" indent="0">
              <a:buNone/>
            </a:pPr>
            <a:r>
              <a:rPr lang="es-MX" dirty="0"/>
              <a:t>Seguimiento</a:t>
            </a:r>
          </a:p>
          <a:p>
            <a:pPr marL="0" indent="0">
              <a:buNone/>
            </a:pPr>
            <a:r>
              <a:rPr lang="es-MX" dirty="0"/>
              <a:t>Agrupaciones de Rotary</a:t>
            </a:r>
          </a:p>
        </p:txBody>
      </p:sp>
      <p:pic>
        <p:nvPicPr>
          <p:cNvPr id="4" name="Picture 3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E2630BB8-3536-3104-ECFD-70BD47D87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09" y="107377"/>
            <a:ext cx="2703582" cy="10149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5AC030-FA0E-C4D7-C56D-DC605165E4BC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929C0-6656-1FC3-964D-D23268484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27" y="1948436"/>
            <a:ext cx="4082328" cy="24993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FB1ED5-5E41-31FA-EDBC-E27A56F588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529"/>
          <a:stretch/>
        </p:blipFill>
        <p:spPr>
          <a:xfrm>
            <a:off x="7278181" y="1690688"/>
            <a:ext cx="4322619" cy="3436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904412-62D3-B96B-DB17-FC06906B2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558" y="1869428"/>
            <a:ext cx="5120242" cy="33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AA46E-F50A-D2FA-0F26-74D21B04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4800" b="1" dirty="0"/>
              <a:t>Atracción de nuevos socios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156B-8A97-1755-CD08-63B030F94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45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Eventos de captación de socios</a:t>
            </a:r>
          </a:p>
          <a:p>
            <a:pPr marL="0" indent="0">
              <a:buNone/>
            </a:pPr>
            <a:r>
              <a:rPr lang="es-MX" dirty="0"/>
              <a:t>Redes sociales </a:t>
            </a:r>
          </a:p>
          <a:p>
            <a:pPr marL="0" indent="0">
              <a:buNone/>
            </a:pPr>
            <a:r>
              <a:rPr lang="es-MX" dirty="0"/>
              <a:t>Invitación ex becarios/ jóvenes de intercambio /Rotaract</a:t>
            </a:r>
          </a:p>
          <a:p>
            <a:pPr marL="0" indent="0">
              <a:buNone/>
            </a:pPr>
            <a:r>
              <a:rPr lang="es-MX" dirty="0"/>
              <a:t>Mentoría/ Seguimiento</a:t>
            </a:r>
          </a:p>
          <a:p>
            <a:pPr marL="0" indent="0">
              <a:buNone/>
            </a:pPr>
            <a:r>
              <a:rPr lang="es-MX" sz="2000" dirty="0"/>
              <a:t>Nota: Definir proceso de ingreso/ perfil de socio deseado/ Casa lista </a:t>
            </a:r>
            <a:endParaRPr lang="en-US" sz="2000" dirty="0"/>
          </a:p>
        </p:txBody>
      </p:sp>
      <p:pic>
        <p:nvPicPr>
          <p:cNvPr id="6" name="Picture 5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69C81659-A890-E0C3-872A-8E37BCD4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63" y="5441232"/>
            <a:ext cx="2703582" cy="1014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B1F784-EA73-93D7-3894-A5F3AABEBC01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A4BFE-F31C-335F-0AD7-C9A61A2C2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772" y="1485084"/>
            <a:ext cx="4596244" cy="3485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3CE909-BB2B-EDD7-8A7A-03BA345D5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66"/>
          <a:stretch/>
        </p:blipFill>
        <p:spPr>
          <a:xfrm>
            <a:off x="7277628" y="1477155"/>
            <a:ext cx="4588388" cy="3453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5F445A-B122-BD55-C852-F0907814EB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09"/>
          <a:stretch/>
        </p:blipFill>
        <p:spPr>
          <a:xfrm>
            <a:off x="7277628" y="1595138"/>
            <a:ext cx="4588388" cy="326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57B0B-B28E-685D-EA93-5148F65A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2" y="441278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800" b="1" dirty="0"/>
              <a:t>Creación de nuevos clubes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A5DE7-2F71-7C87-2E65-BD44AD02C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2" y="176684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dirty="0"/>
              <a:t>Clubes con causa/ Comunidad</a:t>
            </a:r>
          </a:p>
          <a:p>
            <a:pPr marL="0" indent="0">
              <a:buNone/>
            </a:pPr>
            <a:r>
              <a:rPr lang="es-MX" dirty="0"/>
              <a:t>Conversión de clubes (Rotaract-Satélite-Rotario)</a:t>
            </a:r>
          </a:p>
          <a:p>
            <a:pPr marL="0" indent="0">
              <a:buNone/>
            </a:pPr>
            <a:r>
              <a:rPr lang="es-MX" dirty="0"/>
              <a:t>Seguimiento</a:t>
            </a:r>
          </a:p>
          <a:p>
            <a:endParaRPr lang="en-US" dirty="0"/>
          </a:p>
        </p:txBody>
      </p:sp>
      <p:pic>
        <p:nvPicPr>
          <p:cNvPr id="6" name="Picture 5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5C4A7A8D-7806-A64B-379A-F5E18149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09" y="107377"/>
            <a:ext cx="2703582" cy="10149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B02840-4A8A-BA69-3C6F-D223C9652C6A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68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75EA-74F3-C91A-C690-4911AA9A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Recursos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A9F08-5920-9712-80B5-368E32458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753" y="1853711"/>
            <a:ext cx="10515600" cy="4351338"/>
          </a:xfrm>
        </p:spPr>
        <p:txBody>
          <a:bodyPr/>
          <a:lstStyle/>
          <a:p>
            <a:r>
              <a:rPr lang="es-MX" dirty="0"/>
              <a:t>Página web </a:t>
            </a:r>
          </a:p>
          <a:p>
            <a:r>
              <a:rPr lang="en-US" dirty="0" err="1"/>
              <a:t>Equipo</a:t>
            </a:r>
            <a:r>
              <a:rPr lang="en-US" dirty="0"/>
              <a:t> de la </a:t>
            </a:r>
            <a:r>
              <a:rPr lang="es-MX" dirty="0"/>
              <a:t>coordinación</a:t>
            </a:r>
          </a:p>
          <a:p>
            <a:r>
              <a:rPr lang="es-MX" dirty="0"/>
              <a:t>Equipo Distrital</a:t>
            </a:r>
          </a:p>
          <a:p>
            <a:r>
              <a:rPr lang="es-MX" dirty="0"/>
              <a:t>Reportes</a:t>
            </a:r>
          </a:p>
          <a:p>
            <a:r>
              <a:rPr lang="es-MX" dirty="0"/>
              <a:t>Un servidor</a:t>
            </a:r>
          </a:p>
          <a:p>
            <a:pPr marL="0" indent="0">
              <a:buNone/>
            </a:pPr>
            <a:endParaRPr lang="es-MX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18D1E-384D-1822-C319-FC5B27BC3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165" y="851567"/>
            <a:ext cx="6026295" cy="3835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EB9886-D19B-F786-8471-EF01CB648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340" y="1262602"/>
            <a:ext cx="6544916" cy="4001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505224-13A0-6669-6240-98E8D47DCB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79"/>
          <a:stretch/>
        </p:blipFill>
        <p:spPr>
          <a:xfrm>
            <a:off x="5049405" y="1285656"/>
            <a:ext cx="7182226" cy="4351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3B45F6-B1F3-2BB0-EAAA-33CA7E5CB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180" y="1285656"/>
            <a:ext cx="7101656" cy="3077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A6341F-4508-87E5-85B6-56051BB53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893" y="1416737"/>
            <a:ext cx="7323297" cy="40010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668C00-E8EF-DAAA-531E-4C488D3D7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847" y="1465614"/>
            <a:ext cx="7341096" cy="3540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99B1A-CA7D-3BDF-A85E-C399ECFEDB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4870" y="1764061"/>
            <a:ext cx="7149698" cy="4093664"/>
          </a:xfrm>
          <a:prstGeom prst="rect">
            <a:avLst/>
          </a:prstGeom>
        </p:spPr>
      </p:pic>
      <p:pic>
        <p:nvPicPr>
          <p:cNvPr id="20" name="Picture 19" descr="A yellow and blue text with a black background&#10;&#10;Description automatically generated">
            <a:extLst>
              <a:ext uri="{FF2B5EF4-FFF2-40B4-BE49-F238E27FC236}">
                <a16:creationId xmlns:a16="http://schemas.microsoft.com/office/drawing/2014/main" id="{A7B77635-13D3-7817-8219-8C1534563B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62" y="5412917"/>
            <a:ext cx="2703582" cy="10149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276F88B-92AE-6BD1-3A7B-86E619703A0C}"/>
              </a:ext>
            </a:extLst>
          </p:cNvPr>
          <p:cNvSpPr/>
          <p:nvPr/>
        </p:nvSpPr>
        <p:spPr>
          <a:xfrm>
            <a:off x="0" y="6456218"/>
            <a:ext cx="12192000" cy="401782"/>
          </a:xfrm>
          <a:prstGeom prst="rect">
            <a:avLst/>
          </a:prstGeom>
          <a:solidFill>
            <a:srgbClr val="17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67b4e043-0afd-4afb-8b94-bf96370c8e7f}" enabled="0" method="" siteId="{67b4e043-0afd-4afb-8b94-bf96370c8e7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260</Words>
  <Application>Microsoft Office PowerPoint</Application>
  <PresentationFormat>Widescreen</PresentationFormat>
  <Paragraphs>64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Poppins</vt:lpstr>
      <vt:lpstr>Office Theme</vt:lpstr>
      <vt:lpstr>PETS D4140 Membresía</vt:lpstr>
      <vt:lpstr>PowerPoint Presentation</vt:lpstr>
      <vt:lpstr>Radiografía de membresía del Distrito</vt:lpstr>
      <vt:lpstr>Principales Retos </vt:lpstr>
      <vt:lpstr>https://www.youtube.com/watch?v=GaU8ngstOS8 </vt:lpstr>
      <vt:lpstr>Conservación de socios</vt:lpstr>
      <vt:lpstr>Atracción de nuevos socios</vt:lpstr>
      <vt:lpstr>Creación de nuevos clubes</vt:lpstr>
      <vt:lpstr>Recursos</vt:lpstr>
      <vt:lpstr>Propuestas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membresía</dc:title>
  <dc:creator>Jose Sancen</dc:creator>
  <cp:lastModifiedBy>Jose Sancen</cp:lastModifiedBy>
  <cp:revision>2</cp:revision>
  <dcterms:created xsi:type="dcterms:W3CDTF">2024-01-31T20:25:12Z</dcterms:created>
  <dcterms:modified xsi:type="dcterms:W3CDTF">2024-02-08T21:35:42Z</dcterms:modified>
</cp:coreProperties>
</file>