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5" r:id="rId3"/>
  </p:sldMasterIdLst>
  <p:notesMasterIdLst>
    <p:notesMasterId r:id="rId19"/>
  </p:notesMasterIdLst>
  <p:sldIdLst>
    <p:sldId id="256" r:id="rId4"/>
    <p:sldId id="477" r:id="rId5"/>
    <p:sldId id="485" r:id="rId6"/>
    <p:sldId id="494" r:id="rId7"/>
    <p:sldId id="488" r:id="rId8"/>
    <p:sldId id="258" r:id="rId9"/>
    <p:sldId id="261" r:id="rId10"/>
    <p:sldId id="264" r:id="rId11"/>
    <p:sldId id="496" r:id="rId12"/>
    <p:sldId id="285" r:id="rId13"/>
    <p:sldId id="497" r:id="rId14"/>
    <p:sldId id="498" r:id="rId15"/>
    <p:sldId id="499" r:id="rId16"/>
    <p:sldId id="286" r:id="rId17"/>
    <p:sldId id="263" r:id="rId18"/>
  </p:sldIdLst>
  <p:sldSz cx="9144000" cy="6858000" type="screen4x3"/>
  <p:notesSz cx="7772400" cy="10058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7"/>
    <p:restoredTop sz="91410"/>
  </p:normalViewPr>
  <p:slideViewPr>
    <p:cSldViewPr snapToGrid="0">
      <p:cViewPr varScale="1">
        <p:scale>
          <a:sx n="75" d="100"/>
          <a:sy n="75" d="100"/>
        </p:scale>
        <p:origin x="153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FD8D7F-FA48-7743-B8E0-0C0BE3BAACD4}" type="doc">
      <dgm:prSet loTypeId="urn:microsoft.com/office/officeart/2005/8/layout/vList2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s-MX"/>
        </a:p>
      </dgm:t>
    </dgm:pt>
    <dgm:pt modelId="{57A37068-50B4-D242-8EC1-EF8A8195ADBC}">
      <dgm:prSet/>
      <dgm:spPr/>
      <dgm:t>
        <a:bodyPr/>
        <a:lstStyle/>
        <a:p>
          <a:r>
            <a:rPr lang="es-MX" b="1" dirty="0"/>
            <a:t>                                                                                    HPV infection and cancer</a:t>
          </a:r>
          <a:endParaRPr lang="es-MX" dirty="0"/>
        </a:p>
      </dgm:t>
    </dgm:pt>
    <dgm:pt modelId="{9F98BC1A-B798-5D42-882A-F1166C0763C0}" type="parTrans" cxnId="{1C3F2431-40CD-524C-9C86-00147B739DD6}">
      <dgm:prSet/>
      <dgm:spPr/>
      <dgm:t>
        <a:bodyPr/>
        <a:lstStyle/>
        <a:p>
          <a:endParaRPr lang="es-MX"/>
        </a:p>
      </dgm:t>
    </dgm:pt>
    <dgm:pt modelId="{EC0882E7-173D-3A45-80F9-BB71FB30CAE0}" type="sibTrans" cxnId="{1C3F2431-40CD-524C-9C86-00147B739DD6}">
      <dgm:prSet/>
      <dgm:spPr/>
      <dgm:t>
        <a:bodyPr/>
        <a:lstStyle/>
        <a:p>
          <a:endParaRPr lang="es-MX"/>
        </a:p>
      </dgm:t>
    </dgm:pt>
    <dgm:pt modelId="{F61355BB-97F0-4C4D-8BC2-D782591026F2}" type="pres">
      <dgm:prSet presAssocID="{C6FD8D7F-FA48-7743-B8E0-0C0BE3BAACD4}" presName="linear" presStyleCnt="0">
        <dgm:presLayoutVars>
          <dgm:animLvl val="lvl"/>
          <dgm:resizeHandles val="exact"/>
        </dgm:presLayoutVars>
      </dgm:prSet>
      <dgm:spPr/>
    </dgm:pt>
    <dgm:pt modelId="{2FA07E6C-65A2-6044-B972-85ADD29AFD7E}" type="pres">
      <dgm:prSet presAssocID="{57A37068-50B4-D242-8EC1-EF8A8195ADB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C3F2431-40CD-524C-9C86-00147B739DD6}" srcId="{C6FD8D7F-FA48-7743-B8E0-0C0BE3BAACD4}" destId="{57A37068-50B4-D242-8EC1-EF8A8195ADBC}" srcOrd="0" destOrd="0" parTransId="{9F98BC1A-B798-5D42-882A-F1166C0763C0}" sibTransId="{EC0882E7-173D-3A45-80F9-BB71FB30CAE0}"/>
    <dgm:cxn modelId="{B86B0A61-6C50-7B44-8D8B-44FBA39C72BC}" type="presOf" srcId="{C6FD8D7F-FA48-7743-B8E0-0C0BE3BAACD4}" destId="{F61355BB-97F0-4C4D-8BC2-D782591026F2}" srcOrd="0" destOrd="0" presId="urn:microsoft.com/office/officeart/2005/8/layout/vList2"/>
    <dgm:cxn modelId="{7F1A45ED-EA56-9B49-953F-E248FFB67787}" type="presOf" srcId="{57A37068-50B4-D242-8EC1-EF8A8195ADBC}" destId="{2FA07E6C-65A2-6044-B972-85ADD29AFD7E}" srcOrd="0" destOrd="0" presId="urn:microsoft.com/office/officeart/2005/8/layout/vList2"/>
    <dgm:cxn modelId="{B24C6A46-D599-2E47-B09C-68F69AC808C4}" type="presParOf" srcId="{F61355BB-97F0-4C4D-8BC2-D782591026F2}" destId="{2FA07E6C-65A2-6044-B972-85ADD29AFD7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77E29E-2D8B-3E4B-B462-0F9003EE04C1}" type="doc">
      <dgm:prSet loTypeId="urn:microsoft.com/office/officeart/2005/8/layout/pyramid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9BDB9C28-DE5E-5746-A760-C2F1D5696684}">
      <dgm:prSet/>
      <dgm:spPr/>
      <dgm:t>
        <a:bodyPr/>
        <a:lstStyle/>
        <a:p>
          <a:endParaRPr lang="es-MX"/>
        </a:p>
      </dgm:t>
    </dgm:pt>
    <dgm:pt modelId="{6D34726D-FD41-FE4A-B2A7-C28814970F0F}" type="parTrans" cxnId="{A8C88293-B702-2B47-B194-FFD6ECC45683}">
      <dgm:prSet/>
      <dgm:spPr/>
      <dgm:t>
        <a:bodyPr/>
        <a:lstStyle/>
        <a:p>
          <a:endParaRPr lang="es-MX"/>
        </a:p>
      </dgm:t>
    </dgm:pt>
    <dgm:pt modelId="{CDC9D4A9-A672-E642-A1A4-8DB45EC66B1C}" type="sibTrans" cxnId="{A8C88293-B702-2B47-B194-FFD6ECC45683}">
      <dgm:prSet/>
      <dgm:spPr/>
      <dgm:t>
        <a:bodyPr/>
        <a:lstStyle/>
        <a:p>
          <a:endParaRPr lang="es-MX"/>
        </a:p>
      </dgm:t>
    </dgm:pt>
    <dgm:pt modelId="{C2C324FF-4894-D64E-B5E0-C25CED621186}">
      <dgm:prSet/>
      <dgm:spPr/>
      <dgm:t>
        <a:bodyPr/>
        <a:lstStyle/>
        <a:p>
          <a:r>
            <a:rPr lang="en-US" dirty="0"/>
            <a:t>Every 2 minutes, 1 woman dies in the world</a:t>
          </a:r>
          <a:endParaRPr lang="es-MX" dirty="0"/>
        </a:p>
      </dgm:t>
    </dgm:pt>
    <dgm:pt modelId="{84C7354A-DA92-5C43-9F11-32CF8F748806}" type="parTrans" cxnId="{35157B78-A765-1740-8F88-6F6B03C281A6}">
      <dgm:prSet/>
      <dgm:spPr/>
      <dgm:t>
        <a:bodyPr/>
        <a:lstStyle/>
        <a:p>
          <a:endParaRPr lang="es-MX"/>
        </a:p>
      </dgm:t>
    </dgm:pt>
    <dgm:pt modelId="{DE24C2F8-969A-FE4E-BB60-90983F86BC55}" type="sibTrans" cxnId="{35157B78-A765-1740-8F88-6F6B03C281A6}">
      <dgm:prSet/>
      <dgm:spPr/>
      <dgm:t>
        <a:bodyPr/>
        <a:lstStyle/>
        <a:p>
          <a:endParaRPr lang="es-MX"/>
        </a:p>
      </dgm:t>
    </dgm:pt>
    <dgm:pt modelId="{B6D7D26B-6D80-2C49-9CB0-F9941C54F174}">
      <dgm:prSet/>
      <dgm:spPr/>
      <dgm:t>
        <a:bodyPr/>
        <a:lstStyle/>
        <a:p>
          <a:r>
            <a:rPr lang="en-US" dirty="0"/>
            <a:t>Every 2 hours, a woman dies in Mexico</a:t>
          </a:r>
          <a:endParaRPr lang="es-MX" dirty="0"/>
        </a:p>
      </dgm:t>
    </dgm:pt>
    <dgm:pt modelId="{9918C996-F227-C94E-8CB4-488791C09290}" type="parTrans" cxnId="{A58B818F-4E92-D848-98EF-14E0340F1531}">
      <dgm:prSet/>
      <dgm:spPr/>
      <dgm:t>
        <a:bodyPr/>
        <a:lstStyle/>
        <a:p>
          <a:endParaRPr lang="es-MX"/>
        </a:p>
      </dgm:t>
    </dgm:pt>
    <dgm:pt modelId="{47012B7A-6EBA-3B4C-816A-401D2967713E}" type="sibTrans" cxnId="{A58B818F-4E92-D848-98EF-14E0340F1531}">
      <dgm:prSet/>
      <dgm:spPr/>
      <dgm:t>
        <a:bodyPr/>
        <a:lstStyle/>
        <a:p>
          <a:endParaRPr lang="es-MX"/>
        </a:p>
      </dgm:t>
    </dgm:pt>
    <dgm:pt modelId="{828AEC93-EB6A-1644-9EDC-F06CF2475806}">
      <dgm:prSet/>
      <dgm:spPr/>
      <dgm:t>
        <a:bodyPr/>
        <a:lstStyle/>
        <a:p>
          <a:r>
            <a:rPr lang="en-US" dirty="0"/>
            <a:t>90% of anal cancer</a:t>
          </a:r>
          <a:endParaRPr lang="es-MX" dirty="0"/>
        </a:p>
      </dgm:t>
    </dgm:pt>
    <dgm:pt modelId="{2AE17709-3C23-5448-962D-112C6B9015B5}" type="parTrans" cxnId="{FBF62352-C385-9945-8030-E54511B3C402}">
      <dgm:prSet/>
      <dgm:spPr/>
      <dgm:t>
        <a:bodyPr/>
        <a:lstStyle/>
        <a:p>
          <a:endParaRPr lang="es-MX"/>
        </a:p>
      </dgm:t>
    </dgm:pt>
    <dgm:pt modelId="{94703E4B-1F76-D74A-8855-AFCA2EF46403}" type="sibTrans" cxnId="{FBF62352-C385-9945-8030-E54511B3C402}">
      <dgm:prSet/>
      <dgm:spPr/>
      <dgm:t>
        <a:bodyPr/>
        <a:lstStyle/>
        <a:p>
          <a:endParaRPr lang="es-MX"/>
        </a:p>
      </dgm:t>
    </dgm:pt>
    <dgm:pt modelId="{1AE9DF2F-38BD-3D46-B1C2-9B6F3323AEC3}">
      <dgm:prSet/>
      <dgm:spPr/>
      <dgm:t>
        <a:bodyPr/>
        <a:lstStyle/>
        <a:p>
          <a:r>
            <a:rPr lang="en-US" dirty="0"/>
            <a:t>50% of vulvar cancer</a:t>
          </a:r>
          <a:endParaRPr lang="es-MX" dirty="0"/>
        </a:p>
      </dgm:t>
    </dgm:pt>
    <dgm:pt modelId="{7B4445AC-EE14-9947-9D91-C5589B89ED07}" type="parTrans" cxnId="{81BE1B71-C909-0F44-97ED-0FDC6F53FC48}">
      <dgm:prSet/>
      <dgm:spPr/>
      <dgm:t>
        <a:bodyPr/>
        <a:lstStyle/>
        <a:p>
          <a:endParaRPr lang="es-MX"/>
        </a:p>
      </dgm:t>
    </dgm:pt>
    <dgm:pt modelId="{1E009CB9-43FA-F543-8788-5B28B7C5306A}" type="sibTrans" cxnId="{81BE1B71-C909-0F44-97ED-0FDC6F53FC48}">
      <dgm:prSet/>
      <dgm:spPr/>
      <dgm:t>
        <a:bodyPr/>
        <a:lstStyle/>
        <a:p>
          <a:endParaRPr lang="es-MX"/>
        </a:p>
      </dgm:t>
    </dgm:pt>
    <dgm:pt modelId="{A575D4D6-38FA-B04B-BEF5-CF5516F32310}">
      <dgm:prSet/>
      <dgm:spPr/>
      <dgm:t>
        <a:bodyPr/>
        <a:lstStyle/>
        <a:p>
          <a:r>
            <a:rPr lang="en-US" dirty="0"/>
            <a:t>47% of vaginal cancer</a:t>
          </a:r>
          <a:endParaRPr lang="es-MX" dirty="0"/>
        </a:p>
      </dgm:t>
    </dgm:pt>
    <dgm:pt modelId="{2CA3492F-D548-8947-8414-4EEAB384F917}" type="parTrans" cxnId="{6966BDEC-BE10-7944-9F50-39E0FA3C06EB}">
      <dgm:prSet/>
      <dgm:spPr/>
      <dgm:t>
        <a:bodyPr/>
        <a:lstStyle/>
        <a:p>
          <a:endParaRPr lang="es-MX"/>
        </a:p>
      </dgm:t>
    </dgm:pt>
    <dgm:pt modelId="{F2B4AA22-3D5E-C040-A710-E696696830EC}" type="sibTrans" cxnId="{6966BDEC-BE10-7944-9F50-39E0FA3C06EB}">
      <dgm:prSet/>
      <dgm:spPr/>
      <dgm:t>
        <a:bodyPr/>
        <a:lstStyle/>
        <a:p>
          <a:endParaRPr lang="es-MX"/>
        </a:p>
      </dgm:t>
    </dgm:pt>
    <dgm:pt modelId="{9BB19B39-668C-AF4D-8987-649320C061AF}">
      <dgm:prSet/>
      <dgm:spPr/>
      <dgm:t>
        <a:bodyPr/>
        <a:lstStyle/>
        <a:p>
          <a:r>
            <a:rPr lang="en-US" dirty="0"/>
            <a:t>50% of penile cancer</a:t>
          </a:r>
          <a:endParaRPr lang="es-MX" dirty="0"/>
        </a:p>
      </dgm:t>
    </dgm:pt>
    <dgm:pt modelId="{48B81C8D-AEB3-144A-8000-797E6BE541B2}" type="parTrans" cxnId="{1ACBF392-46D3-E645-8EC0-189410DB1DEE}">
      <dgm:prSet/>
      <dgm:spPr/>
      <dgm:t>
        <a:bodyPr/>
        <a:lstStyle/>
        <a:p>
          <a:endParaRPr lang="es-MX"/>
        </a:p>
      </dgm:t>
    </dgm:pt>
    <dgm:pt modelId="{E4DD5D59-A49B-C04F-ABC0-847D75BE3A14}" type="sibTrans" cxnId="{1ACBF392-46D3-E645-8EC0-189410DB1DEE}">
      <dgm:prSet/>
      <dgm:spPr/>
      <dgm:t>
        <a:bodyPr/>
        <a:lstStyle/>
        <a:p>
          <a:endParaRPr lang="es-MX"/>
        </a:p>
      </dgm:t>
    </dgm:pt>
    <dgm:pt modelId="{EE0A1E3A-13D3-0840-A0F9-0444A86CE8D5}">
      <dgm:prSet/>
      <dgm:spPr/>
      <dgm:t>
        <a:bodyPr/>
        <a:lstStyle/>
        <a:p>
          <a:r>
            <a:rPr lang="en-US" dirty="0"/>
            <a:t>38% of head and neck cancer</a:t>
          </a:r>
          <a:endParaRPr lang="es-MX" dirty="0"/>
        </a:p>
      </dgm:t>
    </dgm:pt>
    <dgm:pt modelId="{ED711A69-746D-7844-8CF4-54DDB0E9D857}" type="parTrans" cxnId="{41991A4D-7357-9A44-88B3-9FA654A26547}">
      <dgm:prSet/>
      <dgm:spPr/>
      <dgm:t>
        <a:bodyPr/>
        <a:lstStyle/>
        <a:p>
          <a:endParaRPr lang="es-MX"/>
        </a:p>
      </dgm:t>
    </dgm:pt>
    <dgm:pt modelId="{DE70AC93-D15F-6B4B-918D-1A59835475DE}" type="sibTrans" cxnId="{41991A4D-7357-9A44-88B3-9FA654A26547}">
      <dgm:prSet/>
      <dgm:spPr/>
      <dgm:t>
        <a:bodyPr/>
        <a:lstStyle/>
        <a:p>
          <a:endParaRPr lang="es-MX"/>
        </a:p>
      </dgm:t>
    </dgm:pt>
    <dgm:pt modelId="{D27FC708-4C37-8A4C-BC21-A5CF43DE284E}">
      <dgm:prSet/>
      <dgm:spPr/>
      <dgm:t>
        <a:bodyPr/>
        <a:lstStyle/>
        <a:p>
          <a:r>
            <a:rPr lang="en-US" dirty="0"/>
            <a:t>99.7% of cervical cancer cases</a:t>
          </a:r>
          <a:endParaRPr lang="es-MX" dirty="0"/>
        </a:p>
      </dgm:t>
    </dgm:pt>
    <dgm:pt modelId="{C5466F49-2870-4C46-B598-0D3ED919292A}" type="sibTrans" cxnId="{D1D16772-CC6F-1A45-B4F0-CCFB2916533F}">
      <dgm:prSet/>
      <dgm:spPr/>
      <dgm:t>
        <a:bodyPr/>
        <a:lstStyle/>
        <a:p>
          <a:endParaRPr lang="es-MX"/>
        </a:p>
      </dgm:t>
    </dgm:pt>
    <dgm:pt modelId="{289451B4-DA5E-2546-97F3-4329F8424D62}" type="parTrans" cxnId="{D1D16772-CC6F-1A45-B4F0-CCFB2916533F}">
      <dgm:prSet/>
      <dgm:spPr/>
      <dgm:t>
        <a:bodyPr/>
        <a:lstStyle/>
        <a:p>
          <a:endParaRPr lang="es-MX"/>
        </a:p>
      </dgm:t>
    </dgm:pt>
    <dgm:pt modelId="{DCD99A71-20B1-AA44-9498-5EFD61AA136C}" type="pres">
      <dgm:prSet presAssocID="{AF77E29E-2D8B-3E4B-B462-0F9003EE04C1}" presName="Name0" presStyleCnt="0">
        <dgm:presLayoutVars>
          <dgm:dir/>
          <dgm:animLvl val="lvl"/>
          <dgm:resizeHandles val="exact"/>
        </dgm:presLayoutVars>
      </dgm:prSet>
      <dgm:spPr/>
    </dgm:pt>
    <dgm:pt modelId="{323603D8-8F38-044C-9585-96427F243DA2}" type="pres">
      <dgm:prSet presAssocID="{9BDB9C28-DE5E-5746-A760-C2F1D5696684}" presName="Name8" presStyleCnt="0"/>
      <dgm:spPr/>
    </dgm:pt>
    <dgm:pt modelId="{3DD6D9BE-5E24-ED4D-BE78-40882FAB1AF8}" type="pres">
      <dgm:prSet presAssocID="{9BDB9C28-DE5E-5746-A760-C2F1D5696684}" presName="level" presStyleLbl="node1" presStyleIdx="0" presStyleCnt="7">
        <dgm:presLayoutVars>
          <dgm:chMax val="1"/>
          <dgm:bulletEnabled val="1"/>
        </dgm:presLayoutVars>
      </dgm:prSet>
      <dgm:spPr/>
    </dgm:pt>
    <dgm:pt modelId="{39719DE3-9736-9B46-9489-C0DD032F0F2F}" type="pres">
      <dgm:prSet presAssocID="{9BDB9C28-DE5E-5746-A760-C2F1D569668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873EF14-47C9-014D-92ED-19D449E2E3B8}" type="pres">
      <dgm:prSet presAssocID="{D27FC708-4C37-8A4C-BC21-A5CF43DE284E}" presName="Name8" presStyleCnt="0"/>
      <dgm:spPr/>
    </dgm:pt>
    <dgm:pt modelId="{9F654FEB-BB27-EF45-8D3F-9FD0853EC56A}" type="pres">
      <dgm:prSet presAssocID="{D27FC708-4C37-8A4C-BC21-A5CF43DE284E}" presName="acctBkgd" presStyleLbl="alignAcc1" presStyleIdx="0" presStyleCnt="1"/>
      <dgm:spPr/>
    </dgm:pt>
    <dgm:pt modelId="{178298A2-40E1-7948-84F6-E471D8D73F79}" type="pres">
      <dgm:prSet presAssocID="{D27FC708-4C37-8A4C-BC21-A5CF43DE284E}" presName="acctTx" presStyleLbl="alignAcc1" presStyleIdx="0" presStyleCnt="1">
        <dgm:presLayoutVars>
          <dgm:bulletEnabled val="1"/>
        </dgm:presLayoutVars>
      </dgm:prSet>
      <dgm:spPr/>
    </dgm:pt>
    <dgm:pt modelId="{1A86B024-4DEE-244F-ACF9-7D60730F23E4}" type="pres">
      <dgm:prSet presAssocID="{D27FC708-4C37-8A4C-BC21-A5CF43DE284E}" presName="level" presStyleLbl="node1" presStyleIdx="1" presStyleCnt="7">
        <dgm:presLayoutVars>
          <dgm:chMax val="1"/>
          <dgm:bulletEnabled val="1"/>
        </dgm:presLayoutVars>
      </dgm:prSet>
      <dgm:spPr/>
    </dgm:pt>
    <dgm:pt modelId="{95EF79AB-2614-324F-9EBB-540E42A242A0}" type="pres">
      <dgm:prSet presAssocID="{D27FC708-4C37-8A4C-BC21-A5CF43DE284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5CEFB0B-FFFE-6D45-826E-80AC2749ACD1}" type="pres">
      <dgm:prSet presAssocID="{828AEC93-EB6A-1644-9EDC-F06CF2475806}" presName="Name8" presStyleCnt="0"/>
      <dgm:spPr/>
    </dgm:pt>
    <dgm:pt modelId="{70E2440B-AF14-FE4F-8081-0D11ABE84256}" type="pres">
      <dgm:prSet presAssocID="{828AEC93-EB6A-1644-9EDC-F06CF2475806}" presName="level" presStyleLbl="node1" presStyleIdx="2" presStyleCnt="7">
        <dgm:presLayoutVars>
          <dgm:chMax val="1"/>
          <dgm:bulletEnabled val="1"/>
        </dgm:presLayoutVars>
      </dgm:prSet>
      <dgm:spPr/>
    </dgm:pt>
    <dgm:pt modelId="{4448A1F5-77BD-BA49-AA58-FFB45033C4B3}" type="pres">
      <dgm:prSet presAssocID="{828AEC93-EB6A-1644-9EDC-F06CF247580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361DAF5-7C8C-8E45-82E1-F14BD6C36A46}" type="pres">
      <dgm:prSet presAssocID="{1AE9DF2F-38BD-3D46-B1C2-9B6F3323AEC3}" presName="Name8" presStyleCnt="0"/>
      <dgm:spPr/>
    </dgm:pt>
    <dgm:pt modelId="{174530F1-7770-C84D-9D53-A2128C08C14D}" type="pres">
      <dgm:prSet presAssocID="{1AE9DF2F-38BD-3D46-B1C2-9B6F3323AEC3}" presName="level" presStyleLbl="node1" presStyleIdx="3" presStyleCnt="7">
        <dgm:presLayoutVars>
          <dgm:chMax val="1"/>
          <dgm:bulletEnabled val="1"/>
        </dgm:presLayoutVars>
      </dgm:prSet>
      <dgm:spPr/>
    </dgm:pt>
    <dgm:pt modelId="{45A2EFC4-BCF8-E549-8344-032E0DB5C3EA}" type="pres">
      <dgm:prSet presAssocID="{1AE9DF2F-38BD-3D46-B1C2-9B6F3323AEC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4244920-9D10-AA48-B72F-9A47A4E16D15}" type="pres">
      <dgm:prSet presAssocID="{A575D4D6-38FA-B04B-BEF5-CF5516F32310}" presName="Name8" presStyleCnt="0"/>
      <dgm:spPr/>
    </dgm:pt>
    <dgm:pt modelId="{176AD736-9A94-6B42-A744-C50AD0390447}" type="pres">
      <dgm:prSet presAssocID="{A575D4D6-38FA-B04B-BEF5-CF5516F32310}" presName="level" presStyleLbl="node1" presStyleIdx="4" presStyleCnt="7">
        <dgm:presLayoutVars>
          <dgm:chMax val="1"/>
          <dgm:bulletEnabled val="1"/>
        </dgm:presLayoutVars>
      </dgm:prSet>
      <dgm:spPr/>
    </dgm:pt>
    <dgm:pt modelId="{123B9F77-593B-D84B-B1D9-6076F4241893}" type="pres">
      <dgm:prSet presAssocID="{A575D4D6-38FA-B04B-BEF5-CF5516F3231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4E4DFF5-AF88-5743-9EC7-B38152AB7176}" type="pres">
      <dgm:prSet presAssocID="{9BB19B39-668C-AF4D-8987-649320C061AF}" presName="Name8" presStyleCnt="0"/>
      <dgm:spPr/>
    </dgm:pt>
    <dgm:pt modelId="{56615F7E-11C1-E242-B9F0-5905C88FC4FE}" type="pres">
      <dgm:prSet presAssocID="{9BB19B39-668C-AF4D-8987-649320C061AF}" presName="level" presStyleLbl="node1" presStyleIdx="5" presStyleCnt="7">
        <dgm:presLayoutVars>
          <dgm:chMax val="1"/>
          <dgm:bulletEnabled val="1"/>
        </dgm:presLayoutVars>
      </dgm:prSet>
      <dgm:spPr/>
    </dgm:pt>
    <dgm:pt modelId="{5C666808-8F01-E94B-8ED5-9B8746FCD4C3}" type="pres">
      <dgm:prSet presAssocID="{9BB19B39-668C-AF4D-8987-649320C061A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3B459C1-432D-184E-B1CD-1116140B6B04}" type="pres">
      <dgm:prSet presAssocID="{EE0A1E3A-13D3-0840-A0F9-0444A86CE8D5}" presName="Name8" presStyleCnt="0"/>
      <dgm:spPr/>
    </dgm:pt>
    <dgm:pt modelId="{DCDA17C0-71CF-EA46-81EB-1C76907E7F78}" type="pres">
      <dgm:prSet presAssocID="{EE0A1E3A-13D3-0840-A0F9-0444A86CE8D5}" presName="level" presStyleLbl="node1" presStyleIdx="6" presStyleCnt="7">
        <dgm:presLayoutVars>
          <dgm:chMax val="1"/>
          <dgm:bulletEnabled val="1"/>
        </dgm:presLayoutVars>
      </dgm:prSet>
      <dgm:spPr/>
    </dgm:pt>
    <dgm:pt modelId="{BAA6F8B3-B921-D24F-9F64-F49A3515CFC4}" type="pres">
      <dgm:prSet presAssocID="{EE0A1E3A-13D3-0840-A0F9-0444A86CE8D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5507A01-8086-E741-8F9A-0190E6BC715B}" type="presOf" srcId="{828AEC93-EB6A-1644-9EDC-F06CF2475806}" destId="{70E2440B-AF14-FE4F-8081-0D11ABE84256}" srcOrd="0" destOrd="0" presId="urn:microsoft.com/office/officeart/2005/8/layout/pyramid1"/>
    <dgm:cxn modelId="{563F0E27-2E6A-354A-918B-12501F778440}" type="presOf" srcId="{B6D7D26B-6D80-2C49-9CB0-F9941C54F174}" destId="{9F654FEB-BB27-EF45-8D3F-9FD0853EC56A}" srcOrd="0" destOrd="1" presId="urn:microsoft.com/office/officeart/2005/8/layout/pyramid1"/>
    <dgm:cxn modelId="{A9C6AF2B-9A07-5349-9FA6-3CD81C13BAFC}" type="presOf" srcId="{EE0A1E3A-13D3-0840-A0F9-0444A86CE8D5}" destId="{BAA6F8B3-B921-D24F-9F64-F49A3515CFC4}" srcOrd="1" destOrd="0" presId="urn:microsoft.com/office/officeart/2005/8/layout/pyramid1"/>
    <dgm:cxn modelId="{49DA342D-ADA1-614F-A307-F969199DA17F}" type="presOf" srcId="{828AEC93-EB6A-1644-9EDC-F06CF2475806}" destId="{4448A1F5-77BD-BA49-AA58-FFB45033C4B3}" srcOrd="1" destOrd="0" presId="urn:microsoft.com/office/officeart/2005/8/layout/pyramid1"/>
    <dgm:cxn modelId="{477B5C2D-0984-D54E-B396-7F994CF26B8E}" type="presOf" srcId="{B6D7D26B-6D80-2C49-9CB0-F9941C54F174}" destId="{178298A2-40E1-7948-84F6-E471D8D73F79}" srcOrd="1" destOrd="1" presId="urn:microsoft.com/office/officeart/2005/8/layout/pyramid1"/>
    <dgm:cxn modelId="{B534892F-1027-BB40-BFD3-8AFC80AC2B35}" type="presOf" srcId="{9BDB9C28-DE5E-5746-A760-C2F1D5696684}" destId="{3DD6D9BE-5E24-ED4D-BE78-40882FAB1AF8}" srcOrd="0" destOrd="0" presId="urn:microsoft.com/office/officeart/2005/8/layout/pyramid1"/>
    <dgm:cxn modelId="{00A2AA35-8605-3D42-B998-C1A1B4F77A7C}" type="presOf" srcId="{A575D4D6-38FA-B04B-BEF5-CF5516F32310}" destId="{176AD736-9A94-6B42-A744-C50AD0390447}" srcOrd="0" destOrd="0" presId="urn:microsoft.com/office/officeart/2005/8/layout/pyramid1"/>
    <dgm:cxn modelId="{BFCD9365-C597-2F4C-85BE-15B262C79601}" type="presOf" srcId="{AF77E29E-2D8B-3E4B-B462-0F9003EE04C1}" destId="{DCD99A71-20B1-AA44-9498-5EFD61AA136C}" srcOrd="0" destOrd="0" presId="urn:microsoft.com/office/officeart/2005/8/layout/pyramid1"/>
    <dgm:cxn modelId="{6C071C6B-6107-8E48-96F0-51B0BC2F2A57}" type="presOf" srcId="{A575D4D6-38FA-B04B-BEF5-CF5516F32310}" destId="{123B9F77-593B-D84B-B1D9-6076F4241893}" srcOrd="1" destOrd="0" presId="urn:microsoft.com/office/officeart/2005/8/layout/pyramid1"/>
    <dgm:cxn modelId="{41991A4D-7357-9A44-88B3-9FA654A26547}" srcId="{AF77E29E-2D8B-3E4B-B462-0F9003EE04C1}" destId="{EE0A1E3A-13D3-0840-A0F9-0444A86CE8D5}" srcOrd="6" destOrd="0" parTransId="{ED711A69-746D-7844-8CF4-54DDB0E9D857}" sibTransId="{DE70AC93-D15F-6B4B-918D-1A59835475DE}"/>
    <dgm:cxn modelId="{81BE1B71-C909-0F44-97ED-0FDC6F53FC48}" srcId="{AF77E29E-2D8B-3E4B-B462-0F9003EE04C1}" destId="{1AE9DF2F-38BD-3D46-B1C2-9B6F3323AEC3}" srcOrd="3" destOrd="0" parTransId="{7B4445AC-EE14-9947-9D91-C5589B89ED07}" sibTransId="{1E009CB9-43FA-F543-8788-5B28B7C5306A}"/>
    <dgm:cxn modelId="{FBF62352-C385-9945-8030-E54511B3C402}" srcId="{AF77E29E-2D8B-3E4B-B462-0F9003EE04C1}" destId="{828AEC93-EB6A-1644-9EDC-F06CF2475806}" srcOrd="2" destOrd="0" parTransId="{2AE17709-3C23-5448-962D-112C6B9015B5}" sibTransId="{94703E4B-1F76-D74A-8855-AFCA2EF46403}"/>
    <dgm:cxn modelId="{D1D16772-CC6F-1A45-B4F0-CCFB2916533F}" srcId="{AF77E29E-2D8B-3E4B-B462-0F9003EE04C1}" destId="{D27FC708-4C37-8A4C-BC21-A5CF43DE284E}" srcOrd="1" destOrd="0" parTransId="{289451B4-DA5E-2546-97F3-4329F8424D62}" sibTransId="{C5466F49-2870-4C46-B598-0D3ED919292A}"/>
    <dgm:cxn modelId="{35157B78-A765-1740-8F88-6F6B03C281A6}" srcId="{D27FC708-4C37-8A4C-BC21-A5CF43DE284E}" destId="{C2C324FF-4894-D64E-B5E0-C25CED621186}" srcOrd="0" destOrd="0" parTransId="{84C7354A-DA92-5C43-9F11-32CF8F748806}" sibTransId="{DE24C2F8-969A-FE4E-BB60-90983F86BC55}"/>
    <dgm:cxn modelId="{FA777B7A-69CC-2A40-8308-72523F14AEBD}" type="presOf" srcId="{D27FC708-4C37-8A4C-BC21-A5CF43DE284E}" destId="{95EF79AB-2614-324F-9EBB-540E42A242A0}" srcOrd="1" destOrd="0" presId="urn:microsoft.com/office/officeart/2005/8/layout/pyramid1"/>
    <dgm:cxn modelId="{C6A37887-9009-2340-AE05-9A456198AB40}" type="presOf" srcId="{9BB19B39-668C-AF4D-8987-649320C061AF}" destId="{5C666808-8F01-E94B-8ED5-9B8746FCD4C3}" srcOrd="1" destOrd="0" presId="urn:microsoft.com/office/officeart/2005/8/layout/pyramid1"/>
    <dgm:cxn modelId="{A58B818F-4E92-D848-98EF-14E0340F1531}" srcId="{D27FC708-4C37-8A4C-BC21-A5CF43DE284E}" destId="{B6D7D26B-6D80-2C49-9CB0-F9941C54F174}" srcOrd="1" destOrd="0" parTransId="{9918C996-F227-C94E-8CB4-488791C09290}" sibTransId="{47012B7A-6EBA-3B4C-816A-401D2967713E}"/>
    <dgm:cxn modelId="{1ACBF392-46D3-E645-8EC0-189410DB1DEE}" srcId="{AF77E29E-2D8B-3E4B-B462-0F9003EE04C1}" destId="{9BB19B39-668C-AF4D-8987-649320C061AF}" srcOrd="5" destOrd="0" parTransId="{48B81C8D-AEB3-144A-8000-797E6BE541B2}" sibTransId="{E4DD5D59-A49B-C04F-ABC0-847D75BE3A14}"/>
    <dgm:cxn modelId="{A8C88293-B702-2B47-B194-FFD6ECC45683}" srcId="{AF77E29E-2D8B-3E4B-B462-0F9003EE04C1}" destId="{9BDB9C28-DE5E-5746-A760-C2F1D5696684}" srcOrd="0" destOrd="0" parTransId="{6D34726D-FD41-FE4A-B2A7-C28814970F0F}" sibTransId="{CDC9D4A9-A672-E642-A1A4-8DB45EC66B1C}"/>
    <dgm:cxn modelId="{8E730D9C-1D89-3941-9E1A-43C84D13BA36}" type="presOf" srcId="{C2C324FF-4894-D64E-B5E0-C25CED621186}" destId="{178298A2-40E1-7948-84F6-E471D8D73F79}" srcOrd="1" destOrd="0" presId="urn:microsoft.com/office/officeart/2005/8/layout/pyramid1"/>
    <dgm:cxn modelId="{DE644F9C-9FE9-714D-A652-C60B88E71939}" type="presOf" srcId="{EE0A1E3A-13D3-0840-A0F9-0444A86CE8D5}" destId="{DCDA17C0-71CF-EA46-81EB-1C76907E7F78}" srcOrd="0" destOrd="0" presId="urn:microsoft.com/office/officeart/2005/8/layout/pyramid1"/>
    <dgm:cxn modelId="{DFFA45A0-140E-9E48-A5BD-6E1598B4650E}" type="presOf" srcId="{9BB19B39-668C-AF4D-8987-649320C061AF}" destId="{56615F7E-11C1-E242-B9F0-5905C88FC4FE}" srcOrd="0" destOrd="0" presId="urn:microsoft.com/office/officeart/2005/8/layout/pyramid1"/>
    <dgm:cxn modelId="{26C17DA0-2D77-214F-8B35-0E868F09BD88}" type="presOf" srcId="{1AE9DF2F-38BD-3D46-B1C2-9B6F3323AEC3}" destId="{45A2EFC4-BCF8-E549-8344-032E0DB5C3EA}" srcOrd="1" destOrd="0" presId="urn:microsoft.com/office/officeart/2005/8/layout/pyramid1"/>
    <dgm:cxn modelId="{F16D7EB2-85F5-2240-967F-0F7D088E595A}" type="presOf" srcId="{9BDB9C28-DE5E-5746-A760-C2F1D5696684}" destId="{39719DE3-9736-9B46-9489-C0DD032F0F2F}" srcOrd="1" destOrd="0" presId="urn:microsoft.com/office/officeart/2005/8/layout/pyramid1"/>
    <dgm:cxn modelId="{B99D6EBF-81B0-B740-9E3C-041E924B987F}" type="presOf" srcId="{C2C324FF-4894-D64E-B5E0-C25CED621186}" destId="{9F654FEB-BB27-EF45-8D3F-9FD0853EC56A}" srcOrd="0" destOrd="0" presId="urn:microsoft.com/office/officeart/2005/8/layout/pyramid1"/>
    <dgm:cxn modelId="{EE9DBBE9-1652-FA46-AAFA-FB5A71489130}" type="presOf" srcId="{D27FC708-4C37-8A4C-BC21-A5CF43DE284E}" destId="{1A86B024-4DEE-244F-ACF9-7D60730F23E4}" srcOrd="0" destOrd="0" presId="urn:microsoft.com/office/officeart/2005/8/layout/pyramid1"/>
    <dgm:cxn modelId="{6966BDEC-BE10-7944-9F50-39E0FA3C06EB}" srcId="{AF77E29E-2D8B-3E4B-B462-0F9003EE04C1}" destId="{A575D4D6-38FA-B04B-BEF5-CF5516F32310}" srcOrd="4" destOrd="0" parTransId="{2CA3492F-D548-8947-8414-4EEAB384F917}" sibTransId="{F2B4AA22-3D5E-C040-A710-E696696830EC}"/>
    <dgm:cxn modelId="{C87522FD-CE08-E946-8D3F-3D088FCC8580}" type="presOf" srcId="{1AE9DF2F-38BD-3D46-B1C2-9B6F3323AEC3}" destId="{174530F1-7770-C84D-9D53-A2128C08C14D}" srcOrd="0" destOrd="0" presId="urn:microsoft.com/office/officeart/2005/8/layout/pyramid1"/>
    <dgm:cxn modelId="{52746896-BDCD-E24D-A323-2292A97092E2}" type="presParOf" srcId="{DCD99A71-20B1-AA44-9498-5EFD61AA136C}" destId="{323603D8-8F38-044C-9585-96427F243DA2}" srcOrd="0" destOrd="0" presId="urn:microsoft.com/office/officeart/2005/8/layout/pyramid1"/>
    <dgm:cxn modelId="{8D08E9D4-584E-FD42-BF0E-880A90AFD321}" type="presParOf" srcId="{323603D8-8F38-044C-9585-96427F243DA2}" destId="{3DD6D9BE-5E24-ED4D-BE78-40882FAB1AF8}" srcOrd="0" destOrd="0" presId="urn:microsoft.com/office/officeart/2005/8/layout/pyramid1"/>
    <dgm:cxn modelId="{12C76EE8-2C93-B340-93A4-49C9ECAE09C3}" type="presParOf" srcId="{323603D8-8F38-044C-9585-96427F243DA2}" destId="{39719DE3-9736-9B46-9489-C0DD032F0F2F}" srcOrd="1" destOrd="0" presId="urn:microsoft.com/office/officeart/2005/8/layout/pyramid1"/>
    <dgm:cxn modelId="{8346DC0D-78EB-C14A-B934-3B46419C757D}" type="presParOf" srcId="{DCD99A71-20B1-AA44-9498-5EFD61AA136C}" destId="{F873EF14-47C9-014D-92ED-19D449E2E3B8}" srcOrd="1" destOrd="0" presId="urn:microsoft.com/office/officeart/2005/8/layout/pyramid1"/>
    <dgm:cxn modelId="{8490DCB1-5D25-8546-AB67-1B0BDCD61026}" type="presParOf" srcId="{F873EF14-47C9-014D-92ED-19D449E2E3B8}" destId="{9F654FEB-BB27-EF45-8D3F-9FD0853EC56A}" srcOrd="0" destOrd="0" presId="urn:microsoft.com/office/officeart/2005/8/layout/pyramid1"/>
    <dgm:cxn modelId="{4A6175B4-8894-6B46-AA34-E281CB000302}" type="presParOf" srcId="{F873EF14-47C9-014D-92ED-19D449E2E3B8}" destId="{178298A2-40E1-7948-84F6-E471D8D73F79}" srcOrd="1" destOrd="0" presId="urn:microsoft.com/office/officeart/2005/8/layout/pyramid1"/>
    <dgm:cxn modelId="{43055DEE-EFB2-9844-8132-0B34F545A527}" type="presParOf" srcId="{F873EF14-47C9-014D-92ED-19D449E2E3B8}" destId="{1A86B024-4DEE-244F-ACF9-7D60730F23E4}" srcOrd="2" destOrd="0" presId="urn:microsoft.com/office/officeart/2005/8/layout/pyramid1"/>
    <dgm:cxn modelId="{5F4B2DE2-7615-E44F-B8BB-65F7AD30004F}" type="presParOf" srcId="{F873EF14-47C9-014D-92ED-19D449E2E3B8}" destId="{95EF79AB-2614-324F-9EBB-540E42A242A0}" srcOrd="3" destOrd="0" presId="urn:microsoft.com/office/officeart/2005/8/layout/pyramid1"/>
    <dgm:cxn modelId="{77EE3CB9-3AFC-5C46-92C7-C2A95672E584}" type="presParOf" srcId="{DCD99A71-20B1-AA44-9498-5EFD61AA136C}" destId="{15CEFB0B-FFFE-6D45-826E-80AC2749ACD1}" srcOrd="2" destOrd="0" presId="urn:microsoft.com/office/officeart/2005/8/layout/pyramid1"/>
    <dgm:cxn modelId="{E29DA35C-0272-6340-A71A-9A0C6369F524}" type="presParOf" srcId="{15CEFB0B-FFFE-6D45-826E-80AC2749ACD1}" destId="{70E2440B-AF14-FE4F-8081-0D11ABE84256}" srcOrd="0" destOrd="0" presId="urn:microsoft.com/office/officeart/2005/8/layout/pyramid1"/>
    <dgm:cxn modelId="{F923E02D-21EB-5046-8F32-A1C61345B4AC}" type="presParOf" srcId="{15CEFB0B-FFFE-6D45-826E-80AC2749ACD1}" destId="{4448A1F5-77BD-BA49-AA58-FFB45033C4B3}" srcOrd="1" destOrd="0" presId="urn:microsoft.com/office/officeart/2005/8/layout/pyramid1"/>
    <dgm:cxn modelId="{74839D23-A814-F744-9607-036F849533A0}" type="presParOf" srcId="{DCD99A71-20B1-AA44-9498-5EFD61AA136C}" destId="{F361DAF5-7C8C-8E45-82E1-F14BD6C36A46}" srcOrd="3" destOrd="0" presId="urn:microsoft.com/office/officeart/2005/8/layout/pyramid1"/>
    <dgm:cxn modelId="{DBBDF587-1532-A74A-994B-93518FBAA2FA}" type="presParOf" srcId="{F361DAF5-7C8C-8E45-82E1-F14BD6C36A46}" destId="{174530F1-7770-C84D-9D53-A2128C08C14D}" srcOrd="0" destOrd="0" presId="urn:microsoft.com/office/officeart/2005/8/layout/pyramid1"/>
    <dgm:cxn modelId="{51CFE2BF-5A4C-5442-BF74-BD6BE8971904}" type="presParOf" srcId="{F361DAF5-7C8C-8E45-82E1-F14BD6C36A46}" destId="{45A2EFC4-BCF8-E549-8344-032E0DB5C3EA}" srcOrd="1" destOrd="0" presId="urn:microsoft.com/office/officeart/2005/8/layout/pyramid1"/>
    <dgm:cxn modelId="{C0DD7272-3879-A64A-8F02-B510A25519F1}" type="presParOf" srcId="{DCD99A71-20B1-AA44-9498-5EFD61AA136C}" destId="{F4244920-9D10-AA48-B72F-9A47A4E16D15}" srcOrd="4" destOrd="0" presId="urn:microsoft.com/office/officeart/2005/8/layout/pyramid1"/>
    <dgm:cxn modelId="{C87EBBC2-127B-F74E-B5AD-A23AC51D4F9D}" type="presParOf" srcId="{F4244920-9D10-AA48-B72F-9A47A4E16D15}" destId="{176AD736-9A94-6B42-A744-C50AD0390447}" srcOrd="0" destOrd="0" presId="urn:microsoft.com/office/officeart/2005/8/layout/pyramid1"/>
    <dgm:cxn modelId="{80614152-490C-B040-93AC-C29CA333A4D7}" type="presParOf" srcId="{F4244920-9D10-AA48-B72F-9A47A4E16D15}" destId="{123B9F77-593B-D84B-B1D9-6076F4241893}" srcOrd="1" destOrd="0" presId="urn:microsoft.com/office/officeart/2005/8/layout/pyramid1"/>
    <dgm:cxn modelId="{80270662-322B-8648-A017-0F3B1AB0FC0A}" type="presParOf" srcId="{DCD99A71-20B1-AA44-9498-5EFD61AA136C}" destId="{D4E4DFF5-AF88-5743-9EC7-B38152AB7176}" srcOrd="5" destOrd="0" presId="urn:microsoft.com/office/officeart/2005/8/layout/pyramid1"/>
    <dgm:cxn modelId="{1E59860C-9CB0-1445-A7AD-8B5DCBE4A3DB}" type="presParOf" srcId="{D4E4DFF5-AF88-5743-9EC7-B38152AB7176}" destId="{56615F7E-11C1-E242-B9F0-5905C88FC4FE}" srcOrd="0" destOrd="0" presId="urn:microsoft.com/office/officeart/2005/8/layout/pyramid1"/>
    <dgm:cxn modelId="{94B2EB09-8D42-CC4A-9984-CC466D9171E3}" type="presParOf" srcId="{D4E4DFF5-AF88-5743-9EC7-B38152AB7176}" destId="{5C666808-8F01-E94B-8ED5-9B8746FCD4C3}" srcOrd="1" destOrd="0" presId="urn:microsoft.com/office/officeart/2005/8/layout/pyramid1"/>
    <dgm:cxn modelId="{1AEDE65A-A8E9-084B-9B41-C094C9E7C3A4}" type="presParOf" srcId="{DCD99A71-20B1-AA44-9498-5EFD61AA136C}" destId="{73B459C1-432D-184E-B1CD-1116140B6B04}" srcOrd="6" destOrd="0" presId="urn:microsoft.com/office/officeart/2005/8/layout/pyramid1"/>
    <dgm:cxn modelId="{EC01CA41-94CF-BC4D-B01F-4EB891DBC8F4}" type="presParOf" srcId="{73B459C1-432D-184E-B1CD-1116140B6B04}" destId="{DCDA17C0-71CF-EA46-81EB-1C76907E7F78}" srcOrd="0" destOrd="0" presId="urn:microsoft.com/office/officeart/2005/8/layout/pyramid1"/>
    <dgm:cxn modelId="{B905640E-EAA2-2840-B563-09D1CE91E82E}" type="presParOf" srcId="{73B459C1-432D-184E-B1CD-1116140B6B04}" destId="{BAA6F8B3-B921-D24F-9F64-F49A3515CFC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EAB4A5-3B2B-5A48-8B8F-B2C096011AA7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C592A18F-4E0F-5C4F-AE88-6C34ACA78D3A}">
      <dgm:prSet/>
      <dgm:spPr/>
      <dgm:t>
        <a:bodyPr/>
        <a:lstStyle/>
        <a:p>
          <a:r>
            <a:rPr lang="es-MX" dirty="0"/>
            <a:t>              </a:t>
          </a:r>
          <a:r>
            <a:rPr lang="en-US" b="1" dirty="0"/>
            <a:t>Cancers Related to HPV</a:t>
          </a:r>
          <a:endParaRPr lang="es-MX" dirty="0"/>
        </a:p>
      </dgm:t>
    </dgm:pt>
    <dgm:pt modelId="{AF9A919E-D9AC-EF4F-A6D3-DD0C38CCCC35}" type="parTrans" cxnId="{A8BDA7EC-DA64-5B44-AAED-D77666C5FF3B}">
      <dgm:prSet/>
      <dgm:spPr/>
      <dgm:t>
        <a:bodyPr/>
        <a:lstStyle/>
        <a:p>
          <a:endParaRPr lang="es-MX"/>
        </a:p>
      </dgm:t>
    </dgm:pt>
    <dgm:pt modelId="{1461E049-6739-944C-A8C5-3C88824BD80A}" type="sibTrans" cxnId="{A8BDA7EC-DA64-5B44-AAED-D77666C5FF3B}">
      <dgm:prSet/>
      <dgm:spPr/>
      <dgm:t>
        <a:bodyPr/>
        <a:lstStyle/>
        <a:p>
          <a:endParaRPr lang="es-MX"/>
        </a:p>
      </dgm:t>
    </dgm:pt>
    <dgm:pt modelId="{4A1A6144-6753-9146-B10B-D0A4C40A37D2}" type="pres">
      <dgm:prSet presAssocID="{8BEAB4A5-3B2B-5A48-8B8F-B2C096011AA7}" presName="linear" presStyleCnt="0">
        <dgm:presLayoutVars>
          <dgm:animLvl val="lvl"/>
          <dgm:resizeHandles val="exact"/>
        </dgm:presLayoutVars>
      </dgm:prSet>
      <dgm:spPr/>
    </dgm:pt>
    <dgm:pt modelId="{367CE31F-B343-AB46-95B6-6C7980C9523A}" type="pres">
      <dgm:prSet presAssocID="{C592A18F-4E0F-5C4F-AE88-6C34ACA78D3A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A1B1D4D-1617-2A44-B7A4-88F50183E193}" type="presOf" srcId="{8BEAB4A5-3B2B-5A48-8B8F-B2C096011AA7}" destId="{4A1A6144-6753-9146-B10B-D0A4C40A37D2}" srcOrd="0" destOrd="0" presId="urn:microsoft.com/office/officeart/2005/8/layout/vList2"/>
    <dgm:cxn modelId="{D6CFE47A-FA93-4B4E-AD37-80FC36244A20}" type="presOf" srcId="{C592A18F-4E0F-5C4F-AE88-6C34ACA78D3A}" destId="{367CE31F-B343-AB46-95B6-6C7980C9523A}" srcOrd="0" destOrd="0" presId="urn:microsoft.com/office/officeart/2005/8/layout/vList2"/>
    <dgm:cxn modelId="{A8BDA7EC-DA64-5B44-AAED-D77666C5FF3B}" srcId="{8BEAB4A5-3B2B-5A48-8B8F-B2C096011AA7}" destId="{C592A18F-4E0F-5C4F-AE88-6C34ACA78D3A}" srcOrd="0" destOrd="0" parTransId="{AF9A919E-D9AC-EF4F-A6D3-DD0C38CCCC35}" sibTransId="{1461E049-6739-944C-A8C5-3C88824BD80A}"/>
    <dgm:cxn modelId="{08F99C80-DC3A-054B-A122-C66BC23AC180}" type="presParOf" srcId="{4A1A6144-6753-9146-B10B-D0A4C40A37D2}" destId="{367CE31F-B343-AB46-95B6-6C7980C9523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700458-AC26-9C4F-B9D7-95E776F4E7F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BECE7D83-81E1-F64F-A014-C8F090A2467A}">
      <dgm:prSet/>
      <dgm:spPr/>
      <dgm:t>
        <a:bodyPr/>
        <a:lstStyle/>
        <a:p>
          <a:r>
            <a:rPr lang="es-MX"/>
            <a:t>México</a:t>
          </a:r>
        </a:p>
      </dgm:t>
    </dgm:pt>
    <dgm:pt modelId="{5EEDE5FD-BBE4-294D-B38C-97622E206196}" type="parTrans" cxnId="{0D870351-1C84-594A-A5C5-8B02B8C41175}">
      <dgm:prSet/>
      <dgm:spPr/>
      <dgm:t>
        <a:bodyPr/>
        <a:lstStyle/>
        <a:p>
          <a:endParaRPr lang="es-MX"/>
        </a:p>
      </dgm:t>
    </dgm:pt>
    <dgm:pt modelId="{4211D249-0DE5-C948-B81E-7D572781D29C}" type="sibTrans" cxnId="{0D870351-1C84-594A-A5C5-8B02B8C41175}">
      <dgm:prSet/>
      <dgm:spPr/>
      <dgm:t>
        <a:bodyPr/>
        <a:lstStyle/>
        <a:p>
          <a:endParaRPr lang="es-MX"/>
        </a:p>
      </dgm:t>
    </dgm:pt>
    <dgm:pt modelId="{03534678-A085-374B-8854-19B6F21CD13B}">
      <dgm:prSet/>
      <dgm:spPr/>
      <dgm:t>
        <a:bodyPr/>
        <a:lstStyle/>
        <a:p>
          <a:r>
            <a:rPr lang="en-US" dirty="0"/>
            <a:t>10,348 new cases</a:t>
          </a:r>
          <a:endParaRPr lang="es-MX" dirty="0"/>
        </a:p>
      </dgm:t>
    </dgm:pt>
    <dgm:pt modelId="{3D39747F-84CB-6748-A5E1-DDD5BE4868E1}" type="parTrans" cxnId="{B6D029C2-850E-6A4C-BCCD-71DDA8ECCB16}">
      <dgm:prSet/>
      <dgm:spPr/>
      <dgm:t>
        <a:bodyPr/>
        <a:lstStyle/>
        <a:p>
          <a:endParaRPr lang="es-MX"/>
        </a:p>
      </dgm:t>
    </dgm:pt>
    <dgm:pt modelId="{CB760EEC-C00A-C64A-8E35-CAF495AAAC48}" type="sibTrans" cxnId="{B6D029C2-850E-6A4C-BCCD-71DDA8ECCB16}">
      <dgm:prSet/>
      <dgm:spPr/>
      <dgm:t>
        <a:bodyPr/>
        <a:lstStyle/>
        <a:p>
          <a:endParaRPr lang="es-MX"/>
        </a:p>
      </dgm:t>
    </dgm:pt>
    <dgm:pt modelId="{8DD42BB4-77B0-B743-9973-A5B06F731ECD}">
      <dgm:prSet/>
      <dgm:spPr/>
      <dgm:t>
        <a:bodyPr/>
        <a:lstStyle/>
        <a:p>
          <a:r>
            <a:rPr lang="en-US" dirty="0"/>
            <a:t>4,174 deaths</a:t>
          </a:r>
          <a:endParaRPr lang="es-MX" dirty="0"/>
        </a:p>
      </dgm:t>
    </dgm:pt>
    <dgm:pt modelId="{081E017A-D3B9-8644-B4DB-E476E3633E6C}" type="parTrans" cxnId="{ECB2E51C-632A-4943-9DC5-F856E58BC203}">
      <dgm:prSet/>
      <dgm:spPr/>
      <dgm:t>
        <a:bodyPr/>
        <a:lstStyle/>
        <a:p>
          <a:endParaRPr lang="es-MX"/>
        </a:p>
      </dgm:t>
    </dgm:pt>
    <dgm:pt modelId="{D84352DF-3DD6-5046-81D2-0A20500D1C03}" type="sibTrans" cxnId="{ECB2E51C-632A-4943-9DC5-F856E58BC203}">
      <dgm:prSet/>
      <dgm:spPr/>
      <dgm:t>
        <a:bodyPr/>
        <a:lstStyle/>
        <a:p>
          <a:endParaRPr lang="es-MX"/>
        </a:p>
      </dgm:t>
    </dgm:pt>
    <dgm:pt modelId="{B894512C-0052-ED4A-AD18-19A608E42DD9}">
      <dgm:prSet/>
      <dgm:spPr/>
      <dgm:t>
        <a:bodyPr/>
        <a:lstStyle/>
        <a:p>
          <a:r>
            <a:rPr lang="en-US" dirty="0"/>
            <a:t>2nd leading cause of death since 2006</a:t>
          </a:r>
          <a:endParaRPr lang="es-MX" dirty="0"/>
        </a:p>
      </dgm:t>
    </dgm:pt>
    <dgm:pt modelId="{DD6263E7-1050-5F45-A9A1-ED5E001581A1}" type="parTrans" cxnId="{9F021403-954C-6D43-BE7B-11CA001D6FCA}">
      <dgm:prSet/>
      <dgm:spPr/>
      <dgm:t>
        <a:bodyPr/>
        <a:lstStyle/>
        <a:p>
          <a:endParaRPr lang="es-MX"/>
        </a:p>
      </dgm:t>
    </dgm:pt>
    <dgm:pt modelId="{B0EDC6CA-4292-5E49-981E-EE71CCCF6E7F}" type="sibTrans" cxnId="{9F021403-954C-6D43-BE7B-11CA001D6FCA}">
      <dgm:prSet/>
      <dgm:spPr/>
      <dgm:t>
        <a:bodyPr/>
        <a:lstStyle/>
        <a:p>
          <a:endParaRPr lang="es-MX"/>
        </a:p>
      </dgm:t>
    </dgm:pt>
    <dgm:pt modelId="{80FCFA99-2D4A-0F41-9E0A-0C3B6EF8FC6F}">
      <dgm:prSet/>
      <dgm:spPr/>
      <dgm:t>
        <a:bodyPr/>
        <a:lstStyle/>
        <a:p>
          <a:r>
            <a:rPr lang="es-MX" dirty="0"/>
            <a:t>Michoacán</a:t>
          </a:r>
        </a:p>
      </dgm:t>
    </dgm:pt>
    <dgm:pt modelId="{2D43E421-2B1C-784F-9A10-9B1C2652E036}" type="parTrans" cxnId="{6D639D71-2C84-BC4D-BA1F-41501374D754}">
      <dgm:prSet/>
      <dgm:spPr/>
      <dgm:t>
        <a:bodyPr/>
        <a:lstStyle/>
        <a:p>
          <a:endParaRPr lang="es-MX"/>
        </a:p>
      </dgm:t>
    </dgm:pt>
    <dgm:pt modelId="{984B29DE-8A21-6349-BAA9-8C63ED1F850C}" type="sibTrans" cxnId="{6D639D71-2C84-BC4D-BA1F-41501374D754}">
      <dgm:prSet/>
      <dgm:spPr/>
      <dgm:t>
        <a:bodyPr/>
        <a:lstStyle/>
        <a:p>
          <a:endParaRPr lang="es-MX"/>
        </a:p>
      </dgm:t>
    </dgm:pt>
    <dgm:pt modelId="{735930E2-F289-104F-BE22-0BDF820ADA18}">
      <dgm:prSet/>
      <dgm:spPr/>
      <dgm:t>
        <a:bodyPr/>
        <a:lstStyle/>
        <a:p>
          <a:r>
            <a:rPr lang="en-US" dirty="0"/>
            <a:t>13,168 total deaths in women aged 25 and older, of </a:t>
          </a:r>
          <a:r>
            <a:rPr lang="en-US"/>
            <a:t>which:</a:t>
          </a:r>
          <a:endParaRPr lang="es-MX" dirty="0"/>
        </a:p>
      </dgm:t>
    </dgm:pt>
    <dgm:pt modelId="{19B50E75-57AF-2444-B476-F059E84E241F}" type="parTrans" cxnId="{7D008C69-58C2-5F40-9CF4-6B897E8F3932}">
      <dgm:prSet/>
      <dgm:spPr/>
      <dgm:t>
        <a:bodyPr/>
        <a:lstStyle/>
        <a:p>
          <a:endParaRPr lang="es-MX"/>
        </a:p>
      </dgm:t>
    </dgm:pt>
    <dgm:pt modelId="{882B4A45-9D13-5B4F-A4E1-59B31FBAB4B8}" type="sibTrans" cxnId="{7D008C69-58C2-5F40-9CF4-6B897E8F3932}">
      <dgm:prSet/>
      <dgm:spPr/>
      <dgm:t>
        <a:bodyPr/>
        <a:lstStyle/>
        <a:p>
          <a:endParaRPr lang="es-MX"/>
        </a:p>
      </dgm:t>
    </dgm:pt>
    <dgm:pt modelId="{013C4036-18C4-2045-B2EB-FEDEFC79D0AF}">
      <dgm:prSet/>
      <dgm:spPr/>
      <dgm:t>
        <a:bodyPr/>
        <a:lstStyle/>
        <a:p>
          <a:r>
            <a:rPr lang="en-US" dirty="0"/>
            <a:t>1,345 (10%) malignant tumors</a:t>
          </a:r>
          <a:br>
            <a:rPr lang="en-US" dirty="0"/>
          </a:br>
          <a:r>
            <a:rPr lang="en-US" dirty="0"/>
            <a:t>• CACU 11.9%</a:t>
          </a:r>
          <a:br>
            <a:rPr lang="en-US" dirty="0"/>
          </a:br>
          <a:r>
            <a:rPr lang="en-US" dirty="0"/>
            <a:t>• 170 deaths</a:t>
          </a:r>
          <a:endParaRPr lang="es-MX" dirty="0"/>
        </a:p>
      </dgm:t>
    </dgm:pt>
    <dgm:pt modelId="{7FFEBDBF-9DEB-A64E-90D3-A40F773BD230}" type="sibTrans" cxnId="{DA0861F8-671E-DB43-B951-025A89F6788C}">
      <dgm:prSet/>
      <dgm:spPr/>
      <dgm:t>
        <a:bodyPr/>
        <a:lstStyle/>
        <a:p>
          <a:endParaRPr lang="es-MX"/>
        </a:p>
      </dgm:t>
    </dgm:pt>
    <dgm:pt modelId="{66A18523-4B99-0545-BC23-8E6648390147}" type="parTrans" cxnId="{DA0861F8-671E-DB43-B951-025A89F6788C}">
      <dgm:prSet/>
      <dgm:spPr/>
      <dgm:t>
        <a:bodyPr/>
        <a:lstStyle/>
        <a:p>
          <a:endParaRPr lang="es-MX"/>
        </a:p>
      </dgm:t>
    </dgm:pt>
    <dgm:pt modelId="{60FE3822-95AC-834A-B6E7-D1EDA25033C6}" type="pres">
      <dgm:prSet presAssocID="{B1700458-AC26-9C4F-B9D7-95E776F4E7F7}" presName="linear" presStyleCnt="0">
        <dgm:presLayoutVars>
          <dgm:animLvl val="lvl"/>
          <dgm:resizeHandles val="exact"/>
        </dgm:presLayoutVars>
      </dgm:prSet>
      <dgm:spPr/>
    </dgm:pt>
    <dgm:pt modelId="{B057A66F-59CF-534A-89B0-B73F4696C897}" type="pres">
      <dgm:prSet presAssocID="{BECE7D83-81E1-F64F-A014-C8F090A2467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97325530-14AA-A947-97B4-409588AB311A}" type="pres">
      <dgm:prSet presAssocID="{4211D249-0DE5-C948-B81E-7D572781D29C}" presName="spacer" presStyleCnt="0"/>
      <dgm:spPr/>
    </dgm:pt>
    <dgm:pt modelId="{29935EC4-9594-1E45-A938-0DD3F9146E6F}" type="pres">
      <dgm:prSet presAssocID="{03534678-A085-374B-8854-19B6F21CD13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9E3445F-965D-564A-9F0B-A4CB48B7BC80}" type="pres">
      <dgm:prSet presAssocID="{CB760EEC-C00A-C64A-8E35-CAF495AAAC48}" presName="spacer" presStyleCnt="0"/>
      <dgm:spPr/>
    </dgm:pt>
    <dgm:pt modelId="{4AD95260-7009-C240-A5E7-9096CD0A8667}" type="pres">
      <dgm:prSet presAssocID="{8DD42BB4-77B0-B743-9973-A5B06F731EC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0F92D40-4096-8349-AB89-125820101920}" type="pres">
      <dgm:prSet presAssocID="{D84352DF-3DD6-5046-81D2-0A20500D1C03}" presName="spacer" presStyleCnt="0"/>
      <dgm:spPr/>
    </dgm:pt>
    <dgm:pt modelId="{1D980320-4654-8149-AA98-3D9452ED0F76}" type="pres">
      <dgm:prSet presAssocID="{B894512C-0052-ED4A-AD18-19A608E42DD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5D4E13D-D809-7D43-9A38-B14412A54A0D}" type="pres">
      <dgm:prSet presAssocID="{B0EDC6CA-4292-5E49-981E-EE71CCCF6E7F}" presName="spacer" presStyleCnt="0"/>
      <dgm:spPr/>
    </dgm:pt>
    <dgm:pt modelId="{6D7068B7-7860-6E47-A721-F9C2CAE1F8A6}" type="pres">
      <dgm:prSet presAssocID="{80FCFA99-2D4A-0F41-9E0A-0C3B6EF8FC6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2FFD6BA-B15C-9740-AA31-0C413AADF85C}" type="pres">
      <dgm:prSet presAssocID="{984B29DE-8A21-6349-BAA9-8C63ED1F850C}" presName="spacer" presStyleCnt="0"/>
      <dgm:spPr/>
    </dgm:pt>
    <dgm:pt modelId="{52E9C8DF-40CC-7B45-BBDB-07A942E7B902}" type="pres">
      <dgm:prSet presAssocID="{735930E2-F289-104F-BE22-0BDF820ADA18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061B2C99-81D3-054C-B43F-133956784B28}" type="pres">
      <dgm:prSet presAssocID="{735930E2-F289-104F-BE22-0BDF820ADA1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F021403-954C-6D43-BE7B-11CA001D6FCA}" srcId="{B1700458-AC26-9C4F-B9D7-95E776F4E7F7}" destId="{B894512C-0052-ED4A-AD18-19A608E42DD9}" srcOrd="3" destOrd="0" parTransId="{DD6263E7-1050-5F45-A9A1-ED5E001581A1}" sibTransId="{B0EDC6CA-4292-5E49-981E-EE71CCCF6E7F}"/>
    <dgm:cxn modelId="{ECB2E51C-632A-4943-9DC5-F856E58BC203}" srcId="{B1700458-AC26-9C4F-B9D7-95E776F4E7F7}" destId="{8DD42BB4-77B0-B743-9973-A5B06F731ECD}" srcOrd="2" destOrd="0" parTransId="{081E017A-D3B9-8644-B4DB-E476E3633E6C}" sibTransId="{D84352DF-3DD6-5046-81D2-0A20500D1C03}"/>
    <dgm:cxn modelId="{EF518242-DF66-3740-B8E0-F53734F2A2D9}" type="presOf" srcId="{BECE7D83-81E1-F64F-A014-C8F090A2467A}" destId="{B057A66F-59CF-534A-89B0-B73F4696C897}" srcOrd="0" destOrd="0" presId="urn:microsoft.com/office/officeart/2005/8/layout/vList2"/>
    <dgm:cxn modelId="{C2777846-6777-8740-A869-6D6C904D9C4E}" type="presOf" srcId="{735930E2-F289-104F-BE22-0BDF820ADA18}" destId="{52E9C8DF-40CC-7B45-BBDB-07A942E7B902}" srcOrd="0" destOrd="0" presId="urn:microsoft.com/office/officeart/2005/8/layout/vList2"/>
    <dgm:cxn modelId="{7D008C69-58C2-5F40-9CF4-6B897E8F3932}" srcId="{B1700458-AC26-9C4F-B9D7-95E776F4E7F7}" destId="{735930E2-F289-104F-BE22-0BDF820ADA18}" srcOrd="5" destOrd="0" parTransId="{19B50E75-57AF-2444-B476-F059E84E241F}" sibTransId="{882B4A45-9D13-5B4F-A4E1-59B31FBAB4B8}"/>
    <dgm:cxn modelId="{0D870351-1C84-594A-A5C5-8B02B8C41175}" srcId="{B1700458-AC26-9C4F-B9D7-95E776F4E7F7}" destId="{BECE7D83-81E1-F64F-A014-C8F090A2467A}" srcOrd="0" destOrd="0" parTransId="{5EEDE5FD-BBE4-294D-B38C-97622E206196}" sibTransId="{4211D249-0DE5-C948-B81E-7D572781D29C}"/>
    <dgm:cxn modelId="{6D639D71-2C84-BC4D-BA1F-41501374D754}" srcId="{B1700458-AC26-9C4F-B9D7-95E776F4E7F7}" destId="{80FCFA99-2D4A-0F41-9E0A-0C3B6EF8FC6F}" srcOrd="4" destOrd="0" parTransId="{2D43E421-2B1C-784F-9A10-9B1C2652E036}" sibTransId="{984B29DE-8A21-6349-BAA9-8C63ED1F850C}"/>
    <dgm:cxn modelId="{24A0E58E-FB8C-604C-BC85-9A158A94DDE7}" type="presOf" srcId="{B1700458-AC26-9C4F-B9D7-95E776F4E7F7}" destId="{60FE3822-95AC-834A-B6E7-D1EDA25033C6}" srcOrd="0" destOrd="0" presId="urn:microsoft.com/office/officeart/2005/8/layout/vList2"/>
    <dgm:cxn modelId="{B6D029C2-850E-6A4C-BCCD-71DDA8ECCB16}" srcId="{B1700458-AC26-9C4F-B9D7-95E776F4E7F7}" destId="{03534678-A085-374B-8854-19B6F21CD13B}" srcOrd="1" destOrd="0" parTransId="{3D39747F-84CB-6748-A5E1-DDD5BE4868E1}" sibTransId="{CB760EEC-C00A-C64A-8E35-CAF495AAAC48}"/>
    <dgm:cxn modelId="{E57830D6-08EA-CB41-8561-D2CA66EAA9C7}" type="presOf" srcId="{8DD42BB4-77B0-B743-9973-A5B06F731ECD}" destId="{4AD95260-7009-C240-A5E7-9096CD0A8667}" srcOrd="0" destOrd="0" presId="urn:microsoft.com/office/officeart/2005/8/layout/vList2"/>
    <dgm:cxn modelId="{F200B8DF-9365-3943-ACF6-9FF10BB8BB90}" type="presOf" srcId="{80FCFA99-2D4A-0F41-9E0A-0C3B6EF8FC6F}" destId="{6D7068B7-7860-6E47-A721-F9C2CAE1F8A6}" srcOrd="0" destOrd="0" presId="urn:microsoft.com/office/officeart/2005/8/layout/vList2"/>
    <dgm:cxn modelId="{DA0861F8-671E-DB43-B951-025A89F6788C}" srcId="{735930E2-F289-104F-BE22-0BDF820ADA18}" destId="{013C4036-18C4-2045-B2EB-FEDEFC79D0AF}" srcOrd="0" destOrd="0" parTransId="{66A18523-4B99-0545-BC23-8E6648390147}" sibTransId="{7FFEBDBF-9DEB-A64E-90D3-A40F773BD230}"/>
    <dgm:cxn modelId="{344655F9-DEEA-EF47-BE46-32322C0B029E}" type="presOf" srcId="{B894512C-0052-ED4A-AD18-19A608E42DD9}" destId="{1D980320-4654-8149-AA98-3D9452ED0F76}" srcOrd="0" destOrd="0" presId="urn:microsoft.com/office/officeart/2005/8/layout/vList2"/>
    <dgm:cxn modelId="{B7C2C6FE-5D85-EA4E-980B-81A98373303A}" type="presOf" srcId="{03534678-A085-374B-8854-19B6F21CD13B}" destId="{29935EC4-9594-1E45-A938-0DD3F9146E6F}" srcOrd="0" destOrd="0" presId="urn:microsoft.com/office/officeart/2005/8/layout/vList2"/>
    <dgm:cxn modelId="{381676FF-516F-B542-B7D7-E788013D188D}" type="presOf" srcId="{013C4036-18C4-2045-B2EB-FEDEFC79D0AF}" destId="{061B2C99-81D3-054C-B43F-133956784B28}" srcOrd="0" destOrd="0" presId="urn:microsoft.com/office/officeart/2005/8/layout/vList2"/>
    <dgm:cxn modelId="{78074CB0-E3C2-0C4D-97E8-93AD607A2648}" type="presParOf" srcId="{60FE3822-95AC-834A-B6E7-D1EDA25033C6}" destId="{B057A66F-59CF-534A-89B0-B73F4696C897}" srcOrd="0" destOrd="0" presId="urn:microsoft.com/office/officeart/2005/8/layout/vList2"/>
    <dgm:cxn modelId="{DFC7BF01-6D2C-AF4E-961C-4415CCC73182}" type="presParOf" srcId="{60FE3822-95AC-834A-B6E7-D1EDA25033C6}" destId="{97325530-14AA-A947-97B4-409588AB311A}" srcOrd="1" destOrd="0" presId="urn:microsoft.com/office/officeart/2005/8/layout/vList2"/>
    <dgm:cxn modelId="{7FE3BD7A-6F01-6B4C-A296-E4DC7FBB053D}" type="presParOf" srcId="{60FE3822-95AC-834A-B6E7-D1EDA25033C6}" destId="{29935EC4-9594-1E45-A938-0DD3F9146E6F}" srcOrd="2" destOrd="0" presId="urn:microsoft.com/office/officeart/2005/8/layout/vList2"/>
    <dgm:cxn modelId="{C432089D-A12F-6743-960C-E37B9AC33EE4}" type="presParOf" srcId="{60FE3822-95AC-834A-B6E7-D1EDA25033C6}" destId="{69E3445F-965D-564A-9F0B-A4CB48B7BC80}" srcOrd="3" destOrd="0" presId="urn:microsoft.com/office/officeart/2005/8/layout/vList2"/>
    <dgm:cxn modelId="{867A17BD-77D5-6E44-8774-6D6DB71679D4}" type="presParOf" srcId="{60FE3822-95AC-834A-B6E7-D1EDA25033C6}" destId="{4AD95260-7009-C240-A5E7-9096CD0A8667}" srcOrd="4" destOrd="0" presId="urn:microsoft.com/office/officeart/2005/8/layout/vList2"/>
    <dgm:cxn modelId="{2E80679B-293B-454B-AF65-0ACC4E06C06F}" type="presParOf" srcId="{60FE3822-95AC-834A-B6E7-D1EDA25033C6}" destId="{A0F92D40-4096-8349-AB89-125820101920}" srcOrd="5" destOrd="0" presId="urn:microsoft.com/office/officeart/2005/8/layout/vList2"/>
    <dgm:cxn modelId="{8BD0EDB6-8728-824A-8762-027A0397FA77}" type="presParOf" srcId="{60FE3822-95AC-834A-B6E7-D1EDA25033C6}" destId="{1D980320-4654-8149-AA98-3D9452ED0F76}" srcOrd="6" destOrd="0" presId="urn:microsoft.com/office/officeart/2005/8/layout/vList2"/>
    <dgm:cxn modelId="{E5A280A2-A04A-CE46-94EB-12B9B30C5451}" type="presParOf" srcId="{60FE3822-95AC-834A-B6E7-D1EDA25033C6}" destId="{D5D4E13D-D809-7D43-9A38-B14412A54A0D}" srcOrd="7" destOrd="0" presId="urn:microsoft.com/office/officeart/2005/8/layout/vList2"/>
    <dgm:cxn modelId="{684C0BD3-C627-1645-8134-EE14D3792470}" type="presParOf" srcId="{60FE3822-95AC-834A-B6E7-D1EDA25033C6}" destId="{6D7068B7-7860-6E47-A721-F9C2CAE1F8A6}" srcOrd="8" destOrd="0" presId="urn:microsoft.com/office/officeart/2005/8/layout/vList2"/>
    <dgm:cxn modelId="{C7692BB5-C33D-7547-B101-23592A9624C9}" type="presParOf" srcId="{60FE3822-95AC-834A-B6E7-D1EDA25033C6}" destId="{42FFD6BA-B15C-9740-AA31-0C413AADF85C}" srcOrd="9" destOrd="0" presId="urn:microsoft.com/office/officeart/2005/8/layout/vList2"/>
    <dgm:cxn modelId="{C9B4AE49-DCCB-AA45-AEDD-057A6659D9F7}" type="presParOf" srcId="{60FE3822-95AC-834A-B6E7-D1EDA25033C6}" destId="{52E9C8DF-40CC-7B45-BBDB-07A942E7B902}" srcOrd="10" destOrd="0" presId="urn:microsoft.com/office/officeart/2005/8/layout/vList2"/>
    <dgm:cxn modelId="{A5E87987-59D6-7246-87DF-89C1B898E9DC}" type="presParOf" srcId="{60FE3822-95AC-834A-B6E7-D1EDA25033C6}" destId="{061B2C99-81D3-054C-B43F-133956784B28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8CF3A63-74A6-464B-800D-E4159512DF3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13A98B7-0961-FE46-9CD9-968038D3C72E}">
      <dgm:prSet/>
      <dgm:spPr/>
      <dgm:t>
        <a:bodyPr/>
        <a:lstStyle/>
        <a:p>
          <a:r>
            <a:rPr lang="es-MX" baseline="0"/>
            <a:t>Michoacán</a:t>
          </a:r>
          <a:endParaRPr lang="es-MX"/>
        </a:p>
      </dgm:t>
    </dgm:pt>
    <dgm:pt modelId="{4EEC8791-D38B-E840-9A51-39A59F05565A}" type="parTrans" cxnId="{CB2E044F-606B-964C-A8EB-44A4F7C4E109}">
      <dgm:prSet/>
      <dgm:spPr/>
      <dgm:t>
        <a:bodyPr/>
        <a:lstStyle/>
        <a:p>
          <a:endParaRPr lang="es-MX"/>
        </a:p>
      </dgm:t>
    </dgm:pt>
    <dgm:pt modelId="{D740E090-61D5-E94B-82F6-06F7C6481846}" type="sibTrans" cxnId="{CB2E044F-606B-964C-A8EB-44A4F7C4E109}">
      <dgm:prSet/>
      <dgm:spPr/>
      <dgm:t>
        <a:bodyPr/>
        <a:lstStyle/>
        <a:p>
          <a:endParaRPr lang="es-MX"/>
        </a:p>
      </dgm:t>
    </dgm:pt>
    <dgm:pt modelId="{3DBD6E99-2F49-7D45-B092-264B4AA684A9}">
      <dgm:prSet/>
      <dgm:spPr/>
      <dgm:t>
        <a:bodyPr/>
        <a:lstStyle/>
        <a:p>
          <a:r>
            <a:rPr lang="en-US" dirty="0"/>
            <a:t>2nd leading cause of death </a:t>
          </a:r>
          <a:endParaRPr lang="es-MX" dirty="0"/>
        </a:p>
      </dgm:t>
    </dgm:pt>
    <dgm:pt modelId="{BE77E46D-B9AD-5847-8611-CCF0BDF02B63}" type="parTrans" cxnId="{C54B7F9B-461C-C142-9B35-7CDE665DED73}">
      <dgm:prSet/>
      <dgm:spPr/>
      <dgm:t>
        <a:bodyPr/>
        <a:lstStyle/>
        <a:p>
          <a:endParaRPr lang="es-MX"/>
        </a:p>
      </dgm:t>
    </dgm:pt>
    <dgm:pt modelId="{1F363769-2A36-C74E-A21A-895C942BAA87}" type="sibTrans" cxnId="{C54B7F9B-461C-C142-9B35-7CDE665DED73}">
      <dgm:prSet/>
      <dgm:spPr/>
      <dgm:t>
        <a:bodyPr/>
        <a:lstStyle/>
        <a:p>
          <a:endParaRPr lang="es-MX"/>
        </a:p>
      </dgm:t>
    </dgm:pt>
    <dgm:pt modelId="{4D2CEC81-7639-8046-ACF0-8F9A6B42E0F6}">
      <dgm:prSet/>
      <dgm:spPr/>
      <dgm:t>
        <a:bodyPr/>
        <a:lstStyle/>
        <a:p>
          <a:r>
            <a:rPr lang="es-MX" baseline="0"/>
            <a:t>Morelia  (38)</a:t>
          </a:r>
          <a:endParaRPr lang="es-MX"/>
        </a:p>
      </dgm:t>
    </dgm:pt>
    <dgm:pt modelId="{1F273344-29E2-444A-81A7-04C0961C93CF}" type="parTrans" cxnId="{6C41AB39-2EA6-9C44-B9E5-75285D94BA60}">
      <dgm:prSet/>
      <dgm:spPr/>
      <dgm:t>
        <a:bodyPr/>
        <a:lstStyle/>
        <a:p>
          <a:endParaRPr lang="es-MX"/>
        </a:p>
      </dgm:t>
    </dgm:pt>
    <dgm:pt modelId="{F5100C1B-37E4-C147-8483-4A3F891531D8}" type="sibTrans" cxnId="{6C41AB39-2EA6-9C44-B9E5-75285D94BA60}">
      <dgm:prSet/>
      <dgm:spPr/>
      <dgm:t>
        <a:bodyPr/>
        <a:lstStyle/>
        <a:p>
          <a:endParaRPr lang="es-MX"/>
        </a:p>
      </dgm:t>
    </dgm:pt>
    <dgm:pt modelId="{832C434B-CA3C-3D4B-951E-DA049D7BF83B}">
      <dgm:prSet/>
      <dgm:spPr/>
      <dgm:t>
        <a:bodyPr/>
        <a:lstStyle/>
        <a:p>
          <a:r>
            <a:rPr lang="es-MX" baseline="0" dirty="0"/>
            <a:t>Uruapan (16)</a:t>
          </a:r>
          <a:endParaRPr lang="es-MX" dirty="0"/>
        </a:p>
      </dgm:t>
    </dgm:pt>
    <dgm:pt modelId="{B135CC04-C4FB-ED4A-B68F-9091E980C9E6}" type="parTrans" cxnId="{DEC1EAB2-3A5A-0F43-B796-49028C035488}">
      <dgm:prSet/>
      <dgm:spPr/>
      <dgm:t>
        <a:bodyPr/>
        <a:lstStyle/>
        <a:p>
          <a:endParaRPr lang="es-MX"/>
        </a:p>
      </dgm:t>
    </dgm:pt>
    <dgm:pt modelId="{7E7DE466-ABA6-DB46-8A17-F3C5D6CDA3EB}" type="sibTrans" cxnId="{DEC1EAB2-3A5A-0F43-B796-49028C035488}">
      <dgm:prSet/>
      <dgm:spPr/>
      <dgm:t>
        <a:bodyPr/>
        <a:lstStyle/>
        <a:p>
          <a:endParaRPr lang="es-MX"/>
        </a:p>
      </dgm:t>
    </dgm:pt>
    <dgm:pt modelId="{4EEFF6DF-1D2C-8146-9E6A-EC1C82766F15}">
      <dgm:prSet/>
      <dgm:spPr/>
      <dgm:t>
        <a:bodyPr/>
        <a:lstStyle/>
        <a:p>
          <a:r>
            <a:rPr lang="es-MX" baseline="0"/>
            <a:t>Zitácuaro (11)</a:t>
          </a:r>
          <a:endParaRPr lang="es-MX"/>
        </a:p>
      </dgm:t>
    </dgm:pt>
    <dgm:pt modelId="{6520F3B7-B87C-AC4F-9C31-DA30AE90A7C4}" type="parTrans" cxnId="{8070D75E-FEE7-AF41-BA50-8734173E7149}">
      <dgm:prSet/>
      <dgm:spPr/>
      <dgm:t>
        <a:bodyPr/>
        <a:lstStyle/>
        <a:p>
          <a:endParaRPr lang="es-MX"/>
        </a:p>
      </dgm:t>
    </dgm:pt>
    <dgm:pt modelId="{87285948-0940-284D-A0B0-BFBD99192ED1}" type="sibTrans" cxnId="{8070D75E-FEE7-AF41-BA50-8734173E7149}">
      <dgm:prSet/>
      <dgm:spPr/>
      <dgm:t>
        <a:bodyPr/>
        <a:lstStyle/>
        <a:p>
          <a:endParaRPr lang="es-MX"/>
        </a:p>
      </dgm:t>
    </dgm:pt>
    <dgm:pt modelId="{9664C2E7-99C4-FB47-9DE5-10D80256036C}">
      <dgm:prSet/>
      <dgm:spPr/>
      <dgm:t>
        <a:bodyPr/>
        <a:lstStyle/>
        <a:p>
          <a:r>
            <a:rPr lang="es-MX" baseline="0"/>
            <a:t>Zamora  (8)</a:t>
          </a:r>
          <a:endParaRPr lang="es-MX"/>
        </a:p>
      </dgm:t>
    </dgm:pt>
    <dgm:pt modelId="{0E875D06-FA20-7049-BCED-1F1D36B5DD24}" type="parTrans" cxnId="{6B0438F3-C422-E040-90C1-88F67F26B7AC}">
      <dgm:prSet/>
      <dgm:spPr/>
      <dgm:t>
        <a:bodyPr/>
        <a:lstStyle/>
        <a:p>
          <a:endParaRPr lang="es-MX"/>
        </a:p>
      </dgm:t>
    </dgm:pt>
    <dgm:pt modelId="{6FEBBDE3-E2C7-6A4D-8D15-6A4C630A1857}" type="sibTrans" cxnId="{6B0438F3-C422-E040-90C1-88F67F26B7AC}">
      <dgm:prSet/>
      <dgm:spPr/>
      <dgm:t>
        <a:bodyPr/>
        <a:lstStyle/>
        <a:p>
          <a:endParaRPr lang="es-MX"/>
        </a:p>
      </dgm:t>
    </dgm:pt>
    <dgm:pt modelId="{7B127C2E-5ED3-524D-9FB7-6B8E7D1023BD}">
      <dgm:prSet/>
      <dgm:spPr/>
      <dgm:t>
        <a:bodyPr/>
        <a:lstStyle/>
        <a:p>
          <a:r>
            <a:rPr lang="es-MX" baseline="0"/>
            <a:t>Pátzcuaro (7)</a:t>
          </a:r>
          <a:endParaRPr lang="es-MX"/>
        </a:p>
      </dgm:t>
    </dgm:pt>
    <dgm:pt modelId="{D40B2D47-5787-B046-8400-3B54662DB14F}" type="parTrans" cxnId="{77630485-62AE-5C42-88A5-DE72906B615B}">
      <dgm:prSet/>
      <dgm:spPr/>
      <dgm:t>
        <a:bodyPr/>
        <a:lstStyle/>
        <a:p>
          <a:endParaRPr lang="es-MX"/>
        </a:p>
      </dgm:t>
    </dgm:pt>
    <dgm:pt modelId="{5E95468D-91B0-7B4D-86EF-93A9DD770E23}" type="sibTrans" cxnId="{77630485-62AE-5C42-88A5-DE72906B615B}">
      <dgm:prSet/>
      <dgm:spPr/>
      <dgm:t>
        <a:bodyPr/>
        <a:lstStyle/>
        <a:p>
          <a:endParaRPr lang="es-MX"/>
        </a:p>
      </dgm:t>
    </dgm:pt>
    <dgm:pt modelId="{7062FD83-0673-804D-AC99-BFD66B04FCB2}">
      <dgm:prSet/>
      <dgm:spPr/>
      <dgm:t>
        <a:bodyPr/>
        <a:lstStyle/>
        <a:p>
          <a:r>
            <a:rPr lang="es-MX" baseline="0"/>
            <a:t>Lázaro Cárdenas 6</a:t>
          </a:r>
          <a:endParaRPr lang="es-MX"/>
        </a:p>
      </dgm:t>
    </dgm:pt>
    <dgm:pt modelId="{73E28D55-0F86-5D42-AFA8-2004A7608EB2}" type="parTrans" cxnId="{5329641C-DE7E-8E48-BF99-860E825DE5EF}">
      <dgm:prSet/>
      <dgm:spPr/>
      <dgm:t>
        <a:bodyPr/>
        <a:lstStyle/>
        <a:p>
          <a:endParaRPr lang="es-MX"/>
        </a:p>
      </dgm:t>
    </dgm:pt>
    <dgm:pt modelId="{9E47314B-C252-4947-84BA-5B912A1B28E7}" type="sibTrans" cxnId="{5329641C-DE7E-8E48-BF99-860E825DE5EF}">
      <dgm:prSet/>
      <dgm:spPr/>
      <dgm:t>
        <a:bodyPr/>
        <a:lstStyle/>
        <a:p>
          <a:endParaRPr lang="es-MX"/>
        </a:p>
      </dgm:t>
    </dgm:pt>
    <dgm:pt modelId="{6DC459C1-F059-1845-A579-5286D9923D09}">
      <dgm:prSet/>
      <dgm:spPr/>
      <dgm:t>
        <a:bodyPr/>
        <a:lstStyle/>
        <a:p>
          <a:r>
            <a:rPr lang="es-MX" baseline="0"/>
            <a:t>Tacámbaro (6)</a:t>
          </a:r>
          <a:endParaRPr lang="es-MX"/>
        </a:p>
      </dgm:t>
    </dgm:pt>
    <dgm:pt modelId="{AE719C02-1EAA-3043-AA1F-8153D9DCEF28}" type="parTrans" cxnId="{D85C04BB-D04A-904A-A7A5-6F99FDC98FF7}">
      <dgm:prSet/>
      <dgm:spPr/>
      <dgm:t>
        <a:bodyPr/>
        <a:lstStyle/>
        <a:p>
          <a:endParaRPr lang="es-MX"/>
        </a:p>
      </dgm:t>
    </dgm:pt>
    <dgm:pt modelId="{B1056501-7645-0A47-8F29-8AC5655D01B6}" type="sibTrans" cxnId="{D85C04BB-D04A-904A-A7A5-6F99FDC98FF7}">
      <dgm:prSet/>
      <dgm:spPr/>
      <dgm:t>
        <a:bodyPr/>
        <a:lstStyle/>
        <a:p>
          <a:endParaRPr lang="es-MX"/>
        </a:p>
      </dgm:t>
    </dgm:pt>
    <dgm:pt modelId="{9A68A2B6-22F8-5342-99BE-B2942D2D53E5}">
      <dgm:prSet/>
      <dgm:spPr/>
      <dgm:t>
        <a:bodyPr/>
        <a:lstStyle/>
        <a:p>
          <a:r>
            <a:rPr lang="es-MX" baseline="0" dirty="0"/>
            <a:t>129 new cases.</a:t>
          </a:r>
          <a:endParaRPr lang="es-MX" dirty="0"/>
        </a:p>
      </dgm:t>
    </dgm:pt>
    <dgm:pt modelId="{43B83E14-FD6F-CB48-97E5-F8EED633464C}" type="parTrans" cxnId="{FFC7BBFF-7BEB-C541-AE80-CF2A5E61FE8D}">
      <dgm:prSet/>
      <dgm:spPr/>
      <dgm:t>
        <a:bodyPr/>
        <a:lstStyle/>
        <a:p>
          <a:endParaRPr lang="es-MX"/>
        </a:p>
      </dgm:t>
    </dgm:pt>
    <dgm:pt modelId="{48F5D33D-B03F-A54A-92D0-3761F6859FEE}" type="sibTrans" cxnId="{FFC7BBFF-7BEB-C541-AE80-CF2A5E61FE8D}">
      <dgm:prSet/>
      <dgm:spPr/>
      <dgm:t>
        <a:bodyPr/>
        <a:lstStyle/>
        <a:p>
          <a:endParaRPr lang="es-MX"/>
        </a:p>
      </dgm:t>
    </dgm:pt>
    <dgm:pt modelId="{273DAA68-9A53-6544-90E6-10B2EAD0345A}">
      <dgm:prSet/>
      <dgm:spPr/>
      <dgm:t>
        <a:bodyPr/>
        <a:lstStyle/>
        <a:p>
          <a:r>
            <a:rPr lang="es-MX" baseline="0" dirty="0"/>
            <a:t>Incidence of 9.1/100 000 womens</a:t>
          </a:r>
          <a:endParaRPr lang="es-MX" dirty="0"/>
        </a:p>
      </dgm:t>
    </dgm:pt>
    <dgm:pt modelId="{59D676D1-D065-4B46-9312-7748FCB2F742}" type="parTrans" cxnId="{09E07F04-D34F-994B-A3E3-0629AEB25A6B}">
      <dgm:prSet/>
      <dgm:spPr/>
      <dgm:t>
        <a:bodyPr/>
        <a:lstStyle/>
        <a:p>
          <a:endParaRPr lang="es-MX"/>
        </a:p>
      </dgm:t>
    </dgm:pt>
    <dgm:pt modelId="{752E6CDE-6B92-1845-B4F0-32EB08A30729}" type="sibTrans" cxnId="{09E07F04-D34F-994B-A3E3-0629AEB25A6B}">
      <dgm:prSet/>
      <dgm:spPr/>
      <dgm:t>
        <a:bodyPr/>
        <a:lstStyle/>
        <a:p>
          <a:endParaRPr lang="es-MX"/>
        </a:p>
      </dgm:t>
    </dgm:pt>
    <dgm:pt modelId="{2C848C40-82CE-2B4B-A7CC-F3CE2ABB96EA}">
      <dgm:prSet/>
      <dgm:spPr/>
      <dgm:t>
        <a:bodyPr/>
        <a:lstStyle/>
        <a:p>
          <a:r>
            <a:rPr lang="es-MX" baseline="0" dirty="0"/>
            <a:t>Apatzingán, Morelia y Pátzcuaro</a:t>
          </a:r>
          <a:endParaRPr lang="es-MX" dirty="0"/>
        </a:p>
      </dgm:t>
    </dgm:pt>
    <dgm:pt modelId="{5DF88202-CA01-E949-937D-83AE3BEFFA3F}" type="parTrans" cxnId="{7FBFDF4F-09B0-4A4F-97F5-C17DEA806614}">
      <dgm:prSet/>
      <dgm:spPr/>
      <dgm:t>
        <a:bodyPr/>
        <a:lstStyle/>
        <a:p>
          <a:endParaRPr lang="es-MX"/>
        </a:p>
      </dgm:t>
    </dgm:pt>
    <dgm:pt modelId="{97B03453-09E0-8E40-BECE-95C60E554438}" type="sibTrans" cxnId="{7FBFDF4F-09B0-4A4F-97F5-C17DEA806614}">
      <dgm:prSet/>
      <dgm:spPr/>
      <dgm:t>
        <a:bodyPr/>
        <a:lstStyle/>
        <a:p>
          <a:endParaRPr lang="es-MX"/>
        </a:p>
      </dgm:t>
    </dgm:pt>
    <dgm:pt modelId="{31E11EE4-4069-FF48-B90A-139A2280D67B}" type="pres">
      <dgm:prSet presAssocID="{18CF3A63-74A6-464B-800D-E4159512DF32}" presName="linear" presStyleCnt="0">
        <dgm:presLayoutVars>
          <dgm:dir/>
          <dgm:animLvl val="lvl"/>
          <dgm:resizeHandles val="exact"/>
        </dgm:presLayoutVars>
      </dgm:prSet>
      <dgm:spPr/>
    </dgm:pt>
    <dgm:pt modelId="{03231C84-3CB2-2B49-B1DA-9D9DD2093CC7}" type="pres">
      <dgm:prSet presAssocID="{F13A98B7-0961-FE46-9CD9-968038D3C72E}" presName="parentLin" presStyleCnt="0"/>
      <dgm:spPr/>
    </dgm:pt>
    <dgm:pt modelId="{54CEC0BE-6829-DC41-BD3B-07DB217091E2}" type="pres">
      <dgm:prSet presAssocID="{F13A98B7-0961-FE46-9CD9-968038D3C72E}" presName="parentLeftMargin" presStyleLbl="node1" presStyleIdx="0" presStyleCnt="2"/>
      <dgm:spPr/>
    </dgm:pt>
    <dgm:pt modelId="{637CA2E2-E7B8-5740-80CF-EF2F58617750}" type="pres">
      <dgm:prSet presAssocID="{F13A98B7-0961-FE46-9CD9-968038D3C72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0B370BC-885B-6647-9BC3-6323242555AB}" type="pres">
      <dgm:prSet presAssocID="{F13A98B7-0961-FE46-9CD9-968038D3C72E}" presName="negativeSpace" presStyleCnt="0"/>
      <dgm:spPr/>
    </dgm:pt>
    <dgm:pt modelId="{95E37DFD-B7A1-2C4D-BFDB-C6AE55E856C7}" type="pres">
      <dgm:prSet presAssocID="{F13A98B7-0961-FE46-9CD9-968038D3C72E}" presName="childText" presStyleLbl="conFgAcc1" presStyleIdx="0" presStyleCnt="2">
        <dgm:presLayoutVars>
          <dgm:bulletEnabled val="1"/>
        </dgm:presLayoutVars>
      </dgm:prSet>
      <dgm:spPr/>
    </dgm:pt>
    <dgm:pt modelId="{50E0EF88-C6B8-7444-9264-0097206A400C}" type="pres">
      <dgm:prSet presAssocID="{D740E090-61D5-E94B-82F6-06F7C6481846}" presName="spaceBetweenRectangles" presStyleCnt="0"/>
      <dgm:spPr/>
    </dgm:pt>
    <dgm:pt modelId="{D442C483-FD04-6B4A-B5F1-5E7013BC1E8C}" type="pres">
      <dgm:prSet presAssocID="{3DBD6E99-2F49-7D45-B092-264B4AA684A9}" presName="parentLin" presStyleCnt="0"/>
      <dgm:spPr/>
    </dgm:pt>
    <dgm:pt modelId="{B01879ED-72D3-4243-8D39-A1C536D21E80}" type="pres">
      <dgm:prSet presAssocID="{3DBD6E99-2F49-7D45-B092-264B4AA684A9}" presName="parentLeftMargin" presStyleLbl="node1" presStyleIdx="0" presStyleCnt="2"/>
      <dgm:spPr/>
    </dgm:pt>
    <dgm:pt modelId="{062A0A5B-A630-3F42-B819-807F260E6DBA}" type="pres">
      <dgm:prSet presAssocID="{3DBD6E99-2F49-7D45-B092-264B4AA684A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6437BFA-CF01-5E46-AF23-AF119034F4FE}" type="pres">
      <dgm:prSet presAssocID="{3DBD6E99-2F49-7D45-B092-264B4AA684A9}" presName="negativeSpace" presStyleCnt="0"/>
      <dgm:spPr/>
    </dgm:pt>
    <dgm:pt modelId="{CC932907-F707-8E4F-A4FA-8888348F6AD2}" type="pres">
      <dgm:prSet presAssocID="{3DBD6E99-2F49-7D45-B092-264B4AA684A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9E07F04-D34F-994B-A3E3-0629AEB25A6B}" srcId="{3DBD6E99-2F49-7D45-B092-264B4AA684A9}" destId="{273DAA68-9A53-6544-90E6-10B2EAD0345A}" srcOrd="8" destOrd="0" parTransId="{59D676D1-D065-4B46-9312-7748FCB2F742}" sibTransId="{752E6CDE-6B92-1845-B4F0-32EB08A30729}"/>
    <dgm:cxn modelId="{5329641C-DE7E-8E48-BF99-860E825DE5EF}" srcId="{3DBD6E99-2F49-7D45-B092-264B4AA684A9}" destId="{7062FD83-0673-804D-AC99-BFD66B04FCB2}" srcOrd="5" destOrd="0" parTransId="{73E28D55-0F86-5D42-AFA8-2004A7608EB2}" sibTransId="{9E47314B-C252-4947-84BA-5B912A1B28E7}"/>
    <dgm:cxn modelId="{E7133C20-BE86-8845-BE53-31E3663A4175}" type="presOf" srcId="{6DC459C1-F059-1845-A579-5286D9923D09}" destId="{CC932907-F707-8E4F-A4FA-8888348F6AD2}" srcOrd="0" destOrd="6" presId="urn:microsoft.com/office/officeart/2005/8/layout/list1"/>
    <dgm:cxn modelId="{B2C74B37-46DC-BB44-91AC-E33CF80331B6}" type="presOf" srcId="{3DBD6E99-2F49-7D45-B092-264B4AA684A9}" destId="{B01879ED-72D3-4243-8D39-A1C536D21E80}" srcOrd="0" destOrd="0" presId="urn:microsoft.com/office/officeart/2005/8/layout/list1"/>
    <dgm:cxn modelId="{C31FB937-5D5A-D44A-A0EF-80919D897440}" type="presOf" srcId="{3DBD6E99-2F49-7D45-B092-264B4AA684A9}" destId="{062A0A5B-A630-3F42-B819-807F260E6DBA}" srcOrd="1" destOrd="0" presId="urn:microsoft.com/office/officeart/2005/8/layout/list1"/>
    <dgm:cxn modelId="{7D546C39-4533-2746-BF6B-35EB81AFBDE3}" type="presOf" srcId="{18CF3A63-74A6-464B-800D-E4159512DF32}" destId="{31E11EE4-4069-FF48-B90A-139A2280D67B}" srcOrd="0" destOrd="0" presId="urn:microsoft.com/office/officeart/2005/8/layout/list1"/>
    <dgm:cxn modelId="{6C41AB39-2EA6-9C44-B9E5-75285D94BA60}" srcId="{3DBD6E99-2F49-7D45-B092-264B4AA684A9}" destId="{4D2CEC81-7639-8046-ACF0-8F9A6B42E0F6}" srcOrd="0" destOrd="0" parTransId="{1F273344-29E2-444A-81A7-04C0961C93CF}" sibTransId="{F5100C1B-37E4-C147-8483-4A3F891531D8}"/>
    <dgm:cxn modelId="{8070D75E-FEE7-AF41-BA50-8734173E7149}" srcId="{3DBD6E99-2F49-7D45-B092-264B4AA684A9}" destId="{4EEFF6DF-1D2C-8146-9E6A-EC1C82766F15}" srcOrd="2" destOrd="0" parTransId="{6520F3B7-B87C-AC4F-9C31-DA30AE90A7C4}" sibTransId="{87285948-0940-284D-A0B0-BFBD99192ED1}"/>
    <dgm:cxn modelId="{CB2E044F-606B-964C-A8EB-44A4F7C4E109}" srcId="{18CF3A63-74A6-464B-800D-E4159512DF32}" destId="{F13A98B7-0961-FE46-9CD9-968038D3C72E}" srcOrd="0" destOrd="0" parTransId="{4EEC8791-D38B-E840-9A51-39A59F05565A}" sibTransId="{D740E090-61D5-E94B-82F6-06F7C6481846}"/>
    <dgm:cxn modelId="{7FBFDF4F-09B0-4A4F-97F5-C17DEA806614}" srcId="{3DBD6E99-2F49-7D45-B092-264B4AA684A9}" destId="{2C848C40-82CE-2B4B-A7CC-F3CE2ABB96EA}" srcOrd="9" destOrd="0" parTransId="{5DF88202-CA01-E949-937D-83AE3BEFFA3F}" sibTransId="{97B03453-09E0-8E40-BECE-95C60E554438}"/>
    <dgm:cxn modelId="{D8C85180-C4E4-684A-9FE2-21D67F7D8E5D}" type="presOf" srcId="{7B127C2E-5ED3-524D-9FB7-6B8E7D1023BD}" destId="{CC932907-F707-8E4F-A4FA-8888348F6AD2}" srcOrd="0" destOrd="4" presId="urn:microsoft.com/office/officeart/2005/8/layout/list1"/>
    <dgm:cxn modelId="{77630485-62AE-5C42-88A5-DE72906B615B}" srcId="{3DBD6E99-2F49-7D45-B092-264B4AA684A9}" destId="{7B127C2E-5ED3-524D-9FB7-6B8E7D1023BD}" srcOrd="4" destOrd="0" parTransId="{D40B2D47-5787-B046-8400-3B54662DB14F}" sibTransId="{5E95468D-91B0-7B4D-86EF-93A9DD770E23}"/>
    <dgm:cxn modelId="{0EF26786-C5D4-DA40-B0F6-BE414A55AFE9}" type="presOf" srcId="{F13A98B7-0961-FE46-9CD9-968038D3C72E}" destId="{54CEC0BE-6829-DC41-BD3B-07DB217091E2}" srcOrd="0" destOrd="0" presId="urn:microsoft.com/office/officeart/2005/8/layout/list1"/>
    <dgm:cxn modelId="{C575E089-CE6F-7147-A00F-AA7408C4875B}" type="presOf" srcId="{4D2CEC81-7639-8046-ACF0-8F9A6B42E0F6}" destId="{CC932907-F707-8E4F-A4FA-8888348F6AD2}" srcOrd="0" destOrd="0" presId="urn:microsoft.com/office/officeart/2005/8/layout/list1"/>
    <dgm:cxn modelId="{427C3C9B-39AF-BE43-9F08-7D4A2EA59481}" type="presOf" srcId="{2C848C40-82CE-2B4B-A7CC-F3CE2ABB96EA}" destId="{CC932907-F707-8E4F-A4FA-8888348F6AD2}" srcOrd="0" destOrd="9" presId="urn:microsoft.com/office/officeart/2005/8/layout/list1"/>
    <dgm:cxn modelId="{C54B7F9B-461C-C142-9B35-7CDE665DED73}" srcId="{18CF3A63-74A6-464B-800D-E4159512DF32}" destId="{3DBD6E99-2F49-7D45-B092-264B4AA684A9}" srcOrd="1" destOrd="0" parTransId="{BE77E46D-B9AD-5847-8611-CCF0BDF02B63}" sibTransId="{1F363769-2A36-C74E-A21A-895C942BAA87}"/>
    <dgm:cxn modelId="{4E91CC9B-BB5B-4B42-9986-927E4514EC2B}" type="presOf" srcId="{832C434B-CA3C-3D4B-951E-DA049D7BF83B}" destId="{CC932907-F707-8E4F-A4FA-8888348F6AD2}" srcOrd="0" destOrd="1" presId="urn:microsoft.com/office/officeart/2005/8/layout/list1"/>
    <dgm:cxn modelId="{8082BDA5-0473-984B-A2CB-5AE458867FDF}" type="presOf" srcId="{4EEFF6DF-1D2C-8146-9E6A-EC1C82766F15}" destId="{CC932907-F707-8E4F-A4FA-8888348F6AD2}" srcOrd="0" destOrd="2" presId="urn:microsoft.com/office/officeart/2005/8/layout/list1"/>
    <dgm:cxn modelId="{D65D01AB-C5BC-A146-BE8E-C79F7A38E8F7}" type="presOf" srcId="{273DAA68-9A53-6544-90E6-10B2EAD0345A}" destId="{CC932907-F707-8E4F-A4FA-8888348F6AD2}" srcOrd="0" destOrd="8" presId="urn:microsoft.com/office/officeart/2005/8/layout/list1"/>
    <dgm:cxn modelId="{DEC1EAB2-3A5A-0F43-B796-49028C035488}" srcId="{3DBD6E99-2F49-7D45-B092-264B4AA684A9}" destId="{832C434B-CA3C-3D4B-951E-DA049D7BF83B}" srcOrd="1" destOrd="0" parTransId="{B135CC04-C4FB-ED4A-B68F-9091E980C9E6}" sibTransId="{7E7DE466-ABA6-DB46-8A17-F3C5D6CDA3EB}"/>
    <dgm:cxn modelId="{D85C04BB-D04A-904A-A7A5-6F99FDC98FF7}" srcId="{3DBD6E99-2F49-7D45-B092-264B4AA684A9}" destId="{6DC459C1-F059-1845-A579-5286D9923D09}" srcOrd="6" destOrd="0" parTransId="{AE719C02-1EAA-3043-AA1F-8153D9DCEF28}" sibTransId="{B1056501-7645-0A47-8F29-8AC5655D01B6}"/>
    <dgm:cxn modelId="{50CB98C0-35C8-8B42-A12C-E172B6874DB2}" type="presOf" srcId="{9A68A2B6-22F8-5342-99BE-B2942D2D53E5}" destId="{CC932907-F707-8E4F-A4FA-8888348F6AD2}" srcOrd="0" destOrd="7" presId="urn:microsoft.com/office/officeart/2005/8/layout/list1"/>
    <dgm:cxn modelId="{767652CD-5E73-D042-868F-C0C321E7BC64}" type="presOf" srcId="{F13A98B7-0961-FE46-9CD9-968038D3C72E}" destId="{637CA2E2-E7B8-5740-80CF-EF2F58617750}" srcOrd="1" destOrd="0" presId="urn:microsoft.com/office/officeart/2005/8/layout/list1"/>
    <dgm:cxn modelId="{7430A7F2-7CFB-3847-A2EC-22B72D27A0D1}" type="presOf" srcId="{9664C2E7-99C4-FB47-9DE5-10D80256036C}" destId="{CC932907-F707-8E4F-A4FA-8888348F6AD2}" srcOrd="0" destOrd="3" presId="urn:microsoft.com/office/officeart/2005/8/layout/list1"/>
    <dgm:cxn modelId="{6B0438F3-C422-E040-90C1-88F67F26B7AC}" srcId="{3DBD6E99-2F49-7D45-B092-264B4AA684A9}" destId="{9664C2E7-99C4-FB47-9DE5-10D80256036C}" srcOrd="3" destOrd="0" parTransId="{0E875D06-FA20-7049-BCED-1F1D36B5DD24}" sibTransId="{6FEBBDE3-E2C7-6A4D-8D15-6A4C630A1857}"/>
    <dgm:cxn modelId="{6F2D73F6-CC03-C749-A5D3-09A953AFDE54}" type="presOf" srcId="{7062FD83-0673-804D-AC99-BFD66B04FCB2}" destId="{CC932907-F707-8E4F-A4FA-8888348F6AD2}" srcOrd="0" destOrd="5" presId="urn:microsoft.com/office/officeart/2005/8/layout/list1"/>
    <dgm:cxn modelId="{FFC7BBFF-7BEB-C541-AE80-CF2A5E61FE8D}" srcId="{3DBD6E99-2F49-7D45-B092-264B4AA684A9}" destId="{9A68A2B6-22F8-5342-99BE-B2942D2D53E5}" srcOrd="7" destOrd="0" parTransId="{43B83E14-FD6F-CB48-97E5-F8EED633464C}" sibTransId="{48F5D33D-B03F-A54A-92D0-3761F6859FEE}"/>
    <dgm:cxn modelId="{7D072D57-A074-6746-B8CF-12D91B099B6F}" type="presParOf" srcId="{31E11EE4-4069-FF48-B90A-139A2280D67B}" destId="{03231C84-3CB2-2B49-B1DA-9D9DD2093CC7}" srcOrd="0" destOrd="0" presId="urn:microsoft.com/office/officeart/2005/8/layout/list1"/>
    <dgm:cxn modelId="{41C495FF-3CE1-0749-B991-66F63ED95609}" type="presParOf" srcId="{03231C84-3CB2-2B49-B1DA-9D9DD2093CC7}" destId="{54CEC0BE-6829-DC41-BD3B-07DB217091E2}" srcOrd="0" destOrd="0" presId="urn:microsoft.com/office/officeart/2005/8/layout/list1"/>
    <dgm:cxn modelId="{B73771F6-9D13-FC48-A763-BFC916778C84}" type="presParOf" srcId="{03231C84-3CB2-2B49-B1DA-9D9DD2093CC7}" destId="{637CA2E2-E7B8-5740-80CF-EF2F58617750}" srcOrd="1" destOrd="0" presId="urn:microsoft.com/office/officeart/2005/8/layout/list1"/>
    <dgm:cxn modelId="{1CD22984-1ED0-AA43-8E7F-8A2D31181E6E}" type="presParOf" srcId="{31E11EE4-4069-FF48-B90A-139A2280D67B}" destId="{00B370BC-885B-6647-9BC3-6323242555AB}" srcOrd="1" destOrd="0" presId="urn:microsoft.com/office/officeart/2005/8/layout/list1"/>
    <dgm:cxn modelId="{A597C788-9E5C-ED48-8346-A85A6724BBE1}" type="presParOf" srcId="{31E11EE4-4069-FF48-B90A-139A2280D67B}" destId="{95E37DFD-B7A1-2C4D-BFDB-C6AE55E856C7}" srcOrd="2" destOrd="0" presId="urn:microsoft.com/office/officeart/2005/8/layout/list1"/>
    <dgm:cxn modelId="{95D59A03-27B6-4841-917C-320F8641AFA1}" type="presParOf" srcId="{31E11EE4-4069-FF48-B90A-139A2280D67B}" destId="{50E0EF88-C6B8-7444-9264-0097206A400C}" srcOrd="3" destOrd="0" presId="urn:microsoft.com/office/officeart/2005/8/layout/list1"/>
    <dgm:cxn modelId="{2E03A470-3616-5647-A7D3-982F5C1E3DF3}" type="presParOf" srcId="{31E11EE4-4069-FF48-B90A-139A2280D67B}" destId="{D442C483-FD04-6B4A-B5F1-5E7013BC1E8C}" srcOrd="4" destOrd="0" presId="urn:microsoft.com/office/officeart/2005/8/layout/list1"/>
    <dgm:cxn modelId="{C15C4529-4E90-404B-BDB4-8EC87B2AB30F}" type="presParOf" srcId="{D442C483-FD04-6B4A-B5F1-5E7013BC1E8C}" destId="{B01879ED-72D3-4243-8D39-A1C536D21E80}" srcOrd="0" destOrd="0" presId="urn:microsoft.com/office/officeart/2005/8/layout/list1"/>
    <dgm:cxn modelId="{967CAC56-391E-F544-ACC4-183C517F6F98}" type="presParOf" srcId="{D442C483-FD04-6B4A-B5F1-5E7013BC1E8C}" destId="{062A0A5B-A630-3F42-B819-807F260E6DBA}" srcOrd="1" destOrd="0" presId="urn:microsoft.com/office/officeart/2005/8/layout/list1"/>
    <dgm:cxn modelId="{C38C66D4-F9ED-1641-BFED-3E351E20C236}" type="presParOf" srcId="{31E11EE4-4069-FF48-B90A-139A2280D67B}" destId="{E6437BFA-CF01-5E46-AF23-AF119034F4FE}" srcOrd="5" destOrd="0" presId="urn:microsoft.com/office/officeart/2005/8/layout/list1"/>
    <dgm:cxn modelId="{0BA61811-F6ED-674E-B661-E38AAB4C059B}" type="presParOf" srcId="{31E11EE4-4069-FF48-B90A-139A2280D67B}" destId="{CC932907-F707-8E4F-A4FA-8888348F6AD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07E6C-65A2-6044-B972-85ADD29AFD7E}">
      <dsp:nvSpPr>
        <dsp:cNvPr id="0" name=""/>
        <dsp:cNvSpPr/>
      </dsp:nvSpPr>
      <dsp:spPr>
        <a:xfrm>
          <a:off x="0" y="5159"/>
          <a:ext cx="8299343" cy="280799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/>
            <a:t>                                                                                    HPV infection and cancer</a:t>
          </a:r>
          <a:endParaRPr lang="es-MX" sz="1200" kern="1200" dirty="0"/>
        </a:p>
      </dsp:txBody>
      <dsp:txXfrm>
        <a:off x="13707" y="18866"/>
        <a:ext cx="8271929" cy="2533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6D9BE-5E24-ED4D-BE78-40882FAB1AF8}">
      <dsp:nvSpPr>
        <dsp:cNvPr id="0" name=""/>
        <dsp:cNvSpPr/>
      </dsp:nvSpPr>
      <dsp:spPr>
        <a:xfrm>
          <a:off x="2418665" y="0"/>
          <a:ext cx="806221" cy="620284"/>
        </a:xfrm>
        <a:prstGeom prst="trapezoid">
          <a:avLst>
            <a:gd name="adj" fmla="val 6498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300" kern="1200"/>
        </a:p>
      </dsp:txBody>
      <dsp:txXfrm>
        <a:off x="2418665" y="0"/>
        <a:ext cx="806221" cy="620284"/>
      </dsp:txXfrm>
    </dsp:sp>
    <dsp:sp modelId="{9F654FEB-BB27-EF45-8D3F-9FD0853EC56A}">
      <dsp:nvSpPr>
        <dsp:cNvPr id="0" name=""/>
        <dsp:cNvSpPr/>
      </dsp:nvSpPr>
      <dsp:spPr>
        <a:xfrm rot="10800000">
          <a:off x="3224887" y="620284"/>
          <a:ext cx="5074455" cy="620284"/>
        </a:xfrm>
        <a:prstGeom prst="nonIsoscelesTrapezoid">
          <a:avLst>
            <a:gd name="adj1" fmla="val 0"/>
            <a:gd name="adj2" fmla="val 64988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Every 2 minutes, 1 woman dies in the world</a:t>
          </a:r>
          <a:endParaRPr lang="es-MX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Every 2 hours, a woman dies in Mexico</a:t>
          </a:r>
          <a:endParaRPr lang="es-MX" sz="1700" kern="1200" dirty="0"/>
        </a:p>
      </dsp:txBody>
      <dsp:txXfrm rot="10800000">
        <a:off x="3627998" y="620284"/>
        <a:ext cx="4671344" cy="620284"/>
      </dsp:txXfrm>
    </dsp:sp>
    <dsp:sp modelId="{1A86B024-4DEE-244F-ACF9-7D60730F23E4}">
      <dsp:nvSpPr>
        <dsp:cNvPr id="0" name=""/>
        <dsp:cNvSpPr/>
      </dsp:nvSpPr>
      <dsp:spPr>
        <a:xfrm>
          <a:off x="2015554" y="620284"/>
          <a:ext cx="1612443" cy="620284"/>
        </a:xfrm>
        <a:prstGeom prst="trapezoid">
          <a:avLst>
            <a:gd name="adj" fmla="val 64988"/>
          </a:avLst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99.7% of cervical cancer cases</a:t>
          </a:r>
          <a:endParaRPr lang="es-MX" sz="1300" kern="1200" dirty="0"/>
        </a:p>
      </dsp:txBody>
      <dsp:txXfrm>
        <a:off x="2297732" y="620284"/>
        <a:ext cx="1048088" cy="620284"/>
      </dsp:txXfrm>
    </dsp:sp>
    <dsp:sp modelId="{70E2440B-AF14-FE4F-8081-0D11ABE84256}">
      <dsp:nvSpPr>
        <dsp:cNvPr id="0" name=""/>
        <dsp:cNvSpPr/>
      </dsp:nvSpPr>
      <dsp:spPr>
        <a:xfrm>
          <a:off x="1612443" y="1240568"/>
          <a:ext cx="2418665" cy="620284"/>
        </a:xfrm>
        <a:prstGeom prst="trapezoid">
          <a:avLst>
            <a:gd name="adj" fmla="val 64988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90% of anal cancer</a:t>
          </a:r>
          <a:endParaRPr lang="es-MX" sz="1300" kern="1200" dirty="0"/>
        </a:p>
      </dsp:txBody>
      <dsp:txXfrm>
        <a:off x="2035710" y="1240568"/>
        <a:ext cx="1572132" cy="620284"/>
      </dsp:txXfrm>
    </dsp:sp>
    <dsp:sp modelId="{174530F1-7770-C84D-9D53-A2128C08C14D}">
      <dsp:nvSpPr>
        <dsp:cNvPr id="0" name=""/>
        <dsp:cNvSpPr/>
      </dsp:nvSpPr>
      <dsp:spPr>
        <a:xfrm>
          <a:off x="1209332" y="1860852"/>
          <a:ext cx="3224887" cy="620284"/>
        </a:xfrm>
        <a:prstGeom prst="trapezoid">
          <a:avLst>
            <a:gd name="adj" fmla="val 64988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50% of vulvar cancer</a:t>
          </a:r>
          <a:endParaRPr lang="es-MX" sz="1300" kern="1200" dirty="0"/>
        </a:p>
      </dsp:txBody>
      <dsp:txXfrm>
        <a:off x="1773688" y="1860852"/>
        <a:ext cx="2096176" cy="620284"/>
      </dsp:txXfrm>
    </dsp:sp>
    <dsp:sp modelId="{176AD736-9A94-6B42-A744-C50AD0390447}">
      <dsp:nvSpPr>
        <dsp:cNvPr id="0" name=""/>
        <dsp:cNvSpPr/>
      </dsp:nvSpPr>
      <dsp:spPr>
        <a:xfrm>
          <a:off x="806221" y="2481136"/>
          <a:ext cx="4031109" cy="620284"/>
        </a:xfrm>
        <a:prstGeom prst="trapezoid">
          <a:avLst>
            <a:gd name="adj" fmla="val 64988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47% of vaginal cancer</a:t>
          </a:r>
          <a:endParaRPr lang="es-MX" sz="1300" kern="1200" dirty="0"/>
        </a:p>
      </dsp:txBody>
      <dsp:txXfrm>
        <a:off x="1511666" y="2481136"/>
        <a:ext cx="2620221" cy="620284"/>
      </dsp:txXfrm>
    </dsp:sp>
    <dsp:sp modelId="{56615F7E-11C1-E242-B9F0-5905C88FC4FE}">
      <dsp:nvSpPr>
        <dsp:cNvPr id="0" name=""/>
        <dsp:cNvSpPr/>
      </dsp:nvSpPr>
      <dsp:spPr>
        <a:xfrm>
          <a:off x="403110" y="3101420"/>
          <a:ext cx="4837331" cy="620284"/>
        </a:xfrm>
        <a:prstGeom prst="trapezoid">
          <a:avLst>
            <a:gd name="adj" fmla="val 64988"/>
          </a:avLst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50% of penile cancer</a:t>
          </a:r>
          <a:endParaRPr lang="es-MX" sz="1300" kern="1200" dirty="0"/>
        </a:p>
      </dsp:txBody>
      <dsp:txXfrm>
        <a:off x="1249643" y="3101420"/>
        <a:ext cx="3144265" cy="620284"/>
      </dsp:txXfrm>
    </dsp:sp>
    <dsp:sp modelId="{DCDA17C0-71CF-EA46-81EB-1C76907E7F78}">
      <dsp:nvSpPr>
        <dsp:cNvPr id="0" name=""/>
        <dsp:cNvSpPr/>
      </dsp:nvSpPr>
      <dsp:spPr>
        <a:xfrm>
          <a:off x="0" y="3721704"/>
          <a:ext cx="5643553" cy="620284"/>
        </a:xfrm>
        <a:prstGeom prst="trapezoid">
          <a:avLst>
            <a:gd name="adj" fmla="val 64988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38% of head and neck cancer</a:t>
          </a:r>
          <a:endParaRPr lang="es-MX" sz="1300" kern="1200" dirty="0"/>
        </a:p>
      </dsp:txBody>
      <dsp:txXfrm>
        <a:off x="987621" y="3721704"/>
        <a:ext cx="3668309" cy="6202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CE31F-B343-AB46-95B6-6C7980C9523A}">
      <dsp:nvSpPr>
        <dsp:cNvPr id="0" name=""/>
        <dsp:cNvSpPr/>
      </dsp:nvSpPr>
      <dsp:spPr>
        <a:xfrm>
          <a:off x="0" y="9151"/>
          <a:ext cx="7747907" cy="748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kern="1200" dirty="0"/>
            <a:t>              </a:t>
          </a:r>
          <a:r>
            <a:rPr lang="en-US" sz="3200" b="1" kern="1200" dirty="0"/>
            <a:t>Cancers Related to HPV</a:t>
          </a:r>
          <a:endParaRPr lang="es-MX" sz="3200" kern="1200" dirty="0"/>
        </a:p>
      </dsp:txBody>
      <dsp:txXfrm>
        <a:off x="36553" y="45704"/>
        <a:ext cx="7674801" cy="6756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7A66F-59CF-534A-89B0-B73F4696C897}">
      <dsp:nvSpPr>
        <dsp:cNvPr id="0" name=""/>
        <dsp:cNvSpPr/>
      </dsp:nvSpPr>
      <dsp:spPr>
        <a:xfrm>
          <a:off x="0" y="451109"/>
          <a:ext cx="4122738" cy="2807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/>
            <a:t>México</a:t>
          </a:r>
        </a:p>
      </dsp:txBody>
      <dsp:txXfrm>
        <a:off x="13707" y="464816"/>
        <a:ext cx="4095324" cy="253385"/>
      </dsp:txXfrm>
    </dsp:sp>
    <dsp:sp modelId="{29935EC4-9594-1E45-A938-0DD3F9146E6F}">
      <dsp:nvSpPr>
        <dsp:cNvPr id="0" name=""/>
        <dsp:cNvSpPr/>
      </dsp:nvSpPr>
      <dsp:spPr>
        <a:xfrm>
          <a:off x="0" y="766469"/>
          <a:ext cx="4122738" cy="2807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10,348 new cases</a:t>
          </a:r>
          <a:endParaRPr lang="es-MX" sz="1200" kern="1200" dirty="0"/>
        </a:p>
      </dsp:txBody>
      <dsp:txXfrm>
        <a:off x="13707" y="780176"/>
        <a:ext cx="4095324" cy="253385"/>
      </dsp:txXfrm>
    </dsp:sp>
    <dsp:sp modelId="{4AD95260-7009-C240-A5E7-9096CD0A8667}">
      <dsp:nvSpPr>
        <dsp:cNvPr id="0" name=""/>
        <dsp:cNvSpPr/>
      </dsp:nvSpPr>
      <dsp:spPr>
        <a:xfrm>
          <a:off x="0" y="1081829"/>
          <a:ext cx="4122738" cy="28079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4,174 deaths</a:t>
          </a:r>
          <a:endParaRPr lang="es-MX" sz="1200" kern="1200" dirty="0"/>
        </a:p>
      </dsp:txBody>
      <dsp:txXfrm>
        <a:off x="13707" y="1095536"/>
        <a:ext cx="4095324" cy="253385"/>
      </dsp:txXfrm>
    </dsp:sp>
    <dsp:sp modelId="{1D980320-4654-8149-AA98-3D9452ED0F76}">
      <dsp:nvSpPr>
        <dsp:cNvPr id="0" name=""/>
        <dsp:cNvSpPr/>
      </dsp:nvSpPr>
      <dsp:spPr>
        <a:xfrm>
          <a:off x="0" y="1397189"/>
          <a:ext cx="4122738" cy="2807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2nd leading cause of death since 2006</a:t>
          </a:r>
          <a:endParaRPr lang="es-MX" sz="1200" kern="1200" dirty="0"/>
        </a:p>
      </dsp:txBody>
      <dsp:txXfrm>
        <a:off x="13707" y="1410896"/>
        <a:ext cx="4095324" cy="253385"/>
      </dsp:txXfrm>
    </dsp:sp>
    <dsp:sp modelId="{6D7068B7-7860-6E47-A721-F9C2CAE1F8A6}">
      <dsp:nvSpPr>
        <dsp:cNvPr id="0" name=""/>
        <dsp:cNvSpPr/>
      </dsp:nvSpPr>
      <dsp:spPr>
        <a:xfrm>
          <a:off x="0" y="1712549"/>
          <a:ext cx="4122738" cy="28079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Michoacán</a:t>
          </a:r>
        </a:p>
      </dsp:txBody>
      <dsp:txXfrm>
        <a:off x="13707" y="1726256"/>
        <a:ext cx="4095324" cy="253385"/>
      </dsp:txXfrm>
    </dsp:sp>
    <dsp:sp modelId="{52E9C8DF-40CC-7B45-BBDB-07A942E7B902}">
      <dsp:nvSpPr>
        <dsp:cNvPr id="0" name=""/>
        <dsp:cNvSpPr/>
      </dsp:nvSpPr>
      <dsp:spPr>
        <a:xfrm>
          <a:off x="0" y="2027908"/>
          <a:ext cx="4122738" cy="2807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13,168 total deaths in women aged 25 and older, of </a:t>
          </a:r>
          <a:r>
            <a:rPr lang="en-US" sz="1200" kern="1200"/>
            <a:t>which:</a:t>
          </a:r>
          <a:endParaRPr lang="es-MX" sz="1200" kern="1200" dirty="0"/>
        </a:p>
      </dsp:txBody>
      <dsp:txXfrm>
        <a:off x="13707" y="2041615"/>
        <a:ext cx="4095324" cy="253385"/>
      </dsp:txXfrm>
    </dsp:sp>
    <dsp:sp modelId="{061B2C99-81D3-054C-B43F-133956784B28}">
      <dsp:nvSpPr>
        <dsp:cNvPr id="0" name=""/>
        <dsp:cNvSpPr/>
      </dsp:nvSpPr>
      <dsp:spPr>
        <a:xfrm>
          <a:off x="0" y="2308709"/>
          <a:ext cx="4122738" cy="385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7" tIns="15240" rIns="85344" bIns="1524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 dirty="0"/>
            <a:t>1,345 (10%) malignant tumors</a:t>
          </a:r>
          <a:br>
            <a:rPr lang="en-US" sz="900" kern="1200" dirty="0"/>
          </a:br>
          <a:r>
            <a:rPr lang="en-US" sz="900" kern="1200" dirty="0"/>
            <a:t>• CACU 11.9%</a:t>
          </a:r>
          <a:br>
            <a:rPr lang="en-US" sz="900" kern="1200" dirty="0"/>
          </a:br>
          <a:r>
            <a:rPr lang="en-US" sz="900" kern="1200" dirty="0"/>
            <a:t>• 170 deaths</a:t>
          </a:r>
          <a:endParaRPr lang="es-MX" sz="900" kern="1200" dirty="0"/>
        </a:p>
      </dsp:txBody>
      <dsp:txXfrm>
        <a:off x="0" y="2308709"/>
        <a:ext cx="4122738" cy="3850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37DFD-B7A1-2C4D-BFDB-C6AE55E856C7}">
      <dsp:nvSpPr>
        <dsp:cNvPr id="0" name=""/>
        <dsp:cNvSpPr/>
      </dsp:nvSpPr>
      <dsp:spPr>
        <a:xfrm>
          <a:off x="0" y="239887"/>
          <a:ext cx="3484562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7CA2E2-E7B8-5740-80CF-EF2F58617750}">
      <dsp:nvSpPr>
        <dsp:cNvPr id="0" name=""/>
        <dsp:cNvSpPr/>
      </dsp:nvSpPr>
      <dsp:spPr>
        <a:xfrm>
          <a:off x="174228" y="92287"/>
          <a:ext cx="2439193" cy="2951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96" tIns="0" rIns="92196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baseline="0"/>
            <a:t>Michoacán</a:t>
          </a:r>
          <a:endParaRPr lang="es-MX" sz="1000" kern="1200"/>
        </a:p>
      </dsp:txBody>
      <dsp:txXfrm>
        <a:off x="188638" y="106697"/>
        <a:ext cx="2410373" cy="266379"/>
      </dsp:txXfrm>
    </dsp:sp>
    <dsp:sp modelId="{CC932907-F707-8E4F-A4FA-8888348F6AD2}">
      <dsp:nvSpPr>
        <dsp:cNvPr id="0" name=""/>
        <dsp:cNvSpPr/>
      </dsp:nvSpPr>
      <dsp:spPr>
        <a:xfrm>
          <a:off x="0" y="693487"/>
          <a:ext cx="3484562" cy="179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441" tIns="208280" rIns="270441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000" kern="1200" baseline="0"/>
            <a:t>Morelia  (38)</a:t>
          </a:r>
          <a:endParaRPr lang="es-MX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000" kern="1200" baseline="0" dirty="0"/>
            <a:t>Uruapan (16)</a:t>
          </a:r>
          <a:endParaRPr lang="es-MX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000" kern="1200" baseline="0"/>
            <a:t>Zitácuaro (11)</a:t>
          </a:r>
          <a:endParaRPr lang="es-MX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000" kern="1200" baseline="0"/>
            <a:t>Zamora  (8)</a:t>
          </a:r>
          <a:endParaRPr lang="es-MX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000" kern="1200" baseline="0"/>
            <a:t>Pátzcuaro (7)</a:t>
          </a:r>
          <a:endParaRPr lang="es-MX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000" kern="1200" baseline="0"/>
            <a:t>Lázaro Cárdenas 6</a:t>
          </a:r>
          <a:endParaRPr lang="es-MX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000" kern="1200" baseline="0"/>
            <a:t>Tacámbaro (6)</a:t>
          </a:r>
          <a:endParaRPr lang="es-MX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000" kern="1200" baseline="0" dirty="0"/>
            <a:t>129 new cases.</a:t>
          </a:r>
          <a:endParaRPr lang="es-MX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000" kern="1200" baseline="0" dirty="0"/>
            <a:t>Incidence of 9.1/100 000 womens</a:t>
          </a:r>
          <a:endParaRPr lang="es-MX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000" kern="1200" baseline="0" dirty="0"/>
            <a:t>Apatzingán, Morelia y Pátzcuaro</a:t>
          </a:r>
          <a:endParaRPr lang="es-MX" sz="1000" kern="1200" dirty="0"/>
        </a:p>
      </dsp:txBody>
      <dsp:txXfrm>
        <a:off x="0" y="693487"/>
        <a:ext cx="3484562" cy="1795500"/>
      </dsp:txXfrm>
    </dsp:sp>
    <dsp:sp modelId="{062A0A5B-A630-3F42-B819-807F260E6DBA}">
      <dsp:nvSpPr>
        <dsp:cNvPr id="0" name=""/>
        <dsp:cNvSpPr/>
      </dsp:nvSpPr>
      <dsp:spPr>
        <a:xfrm>
          <a:off x="174228" y="545887"/>
          <a:ext cx="2439193" cy="2951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96" tIns="0" rIns="92196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2nd leading cause of death </a:t>
          </a:r>
          <a:endParaRPr lang="es-MX" sz="1000" kern="1200" dirty="0"/>
        </a:p>
      </dsp:txBody>
      <dsp:txXfrm>
        <a:off x="188638" y="560297"/>
        <a:ext cx="2410373" cy="2663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E9272-77EF-4180-A5E6-5CAE1167104E}" type="datetimeFigureOut">
              <a:rPr lang="es-MX" smtClean="0"/>
              <a:t>24/10/2024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41665-459A-4B51-B08C-EA56DA462C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98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41665-459A-4B51-B08C-EA56DA462CCD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9785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BF7F-49CD-4147-B451-EB375A1A4894}" type="datetimeFigureOut">
              <a:rPr lang="es-ES" smtClean="0"/>
              <a:t>24/10/2024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7BA9-EF38-4B18-B991-BC5A1F13366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01545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CE1838-70DA-9B42-A0C3-4320188D7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03F47F-2624-1647-8310-C31FF9FBA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8AD81E-C749-EC46-925C-33F310FB9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B561-C6AC-884E-9956-E14D9250A8F7}" type="datetimeFigureOut">
              <a:rPr lang="es-MX" smtClean="0"/>
              <a:t>24/10/2024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430BD7-5E4E-1045-A668-221FE7A45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EA4F6-FD89-094E-8F95-0CA9A2D1B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96629-C3D5-B94A-A46D-2A599FEE93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7753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BF7F-49CD-4147-B451-EB375A1A4894}" type="datetimeFigureOut">
              <a:rPr lang="es-ES" smtClean="0"/>
              <a:t>24/10/2024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7BA9-EF38-4B18-B991-BC5A1F13366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30737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BF7F-49CD-4147-B451-EB375A1A4894}" type="datetimeFigureOut">
              <a:rPr lang="es-ES" smtClean="0"/>
              <a:t>24/10/2024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7BA9-EF38-4B18-B991-BC5A1F13366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68867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BF7F-49CD-4147-B451-EB375A1A4894}" type="datetimeFigureOut">
              <a:rPr lang="es-ES" smtClean="0"/>
              <a:t>24/10/2024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7BA9-EF38-4B18-B991-BC5A1F13366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7394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BF7F-49CD-4147-B451-EB375A1A4894}" type="datetimeFigureOut">
              <a:rPr lang="es-ES" smtClean="0"/>
              <a:t>24/10/2024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7BA9-EF38-4B18-B991-BC5A1F13366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89332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BF7F-49CD-4147-B451-EB375A1A4894}" type="datetimeFigureOut">
              <a:rPr lang="es-ES" smtClean="0"/>
              <a:t>24/10/2024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7BA9-EF38-4B18-B991-BC5A1F13366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22409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BF7F-49CD-4147-B451-EB375A1A4894}" type="datetimeFigureOut">
              <a:rPr lang="es-ES" smtClean="0"/>
              <a:t>24/10/2024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7BA9-EF38-4B18-B991-BC5A1F13366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50814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BF7F-49CD-4147-B451-EB375A1A4894}" type="datetimeFigureOut">
              <a:rPr lang="es-ES" smtClean="0"/>
              <a:t>24/10/2024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7BA9-EF38-4B18-B991-BC5A1F13366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765569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BF7F-49CD-4147-B451-EB375A1A4894}" type="datetimeFigureOut">
              <a:rPr lang="es-ES" smtClean="0"/>
              <a:t>24/10/2024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7BA9-EF38-4B18-B991-BC5A1F13366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812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BF7F-49CD-4147-B451-EB375A1A4894}" type="datetimeFigureOut">
              <a:rPr lang="es-ES" smtClean="0"/>
              <a:t>24/10/2024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7BA9-EF38-4B18-B991-BC5A1F13366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74506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BF7F-49CD-4147-B451-EB375A1A4894}" type="datetimeFigureOut">
              <a:rPr lang="es-ES" smtClean="0"/>
              <a:t>24/10/2024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7BA9-EF38-4B18-B991-BC5A1F13366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82040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BF7F-49CD-4147-B451-EB375A1A4894}" type="datetimeFigureOut">
              <a:rPr lang="es-ES" smtClean="0"/>
              <a:t>24/10/2024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7BA9-EF38-4B18-B991-BC5A1F13366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19916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E4964C9B-4C81-4B0A-904F-50071ADF23E7}" type="datetime">
              <a:rPr lang="es-ES" sz="1200" b="0" strike="noStrike" spc="-1">
                <a:solidFill>
                  <a:srgbClr val="8B8B8B"/>
                </a:solidFill>
                <a:latin typeface="Calibri"/>
              </a:rPr>
              <a:t>24/10/2024</a:t>
            </a:fld>
            <a:endParaRPr lang="es-MX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s-MX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CA484B3-578D-4029-87DF-11D2A69EBF66}" type="slidenum">
              <a:rPr lang="es-ES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es-MX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  <p:sldLayoutId id="214748368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Second level</a:t>
            </a: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Third level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level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level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C32D132D-62CF-40D0-96BB-AD6C3D2564DF}" type="datetime">
              <a:rPr lang="es-ES" sz="1200" b="0" strike="noStrike" spc="-1">
                <a:solidFill>
                  <a:srgbClr val="8B8B8B"/>
                </a:solidFill>
                <a:latin typeface="Calibri"/>
              </a:rPr>
              <a:t>24/10/2024</a:t>
            </a:fld>
            <a:endParaRPr lang="es-MX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s-MX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F06F601D-46FB-4C7A-AE49-3AD046546B37}" type="slidenum">
              <a:rPr lang="es-ES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es-MX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7BF7F-49CD-4147-B451-EB375A1A4894}" type="datetimeFigureOut">
              <a:rPr lang="es-ES" smtClean="0"/>
              <a:t>24/10/2024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87BA9-EF38-4B18-B991-BC5A1F13366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753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eucontre@gmail.com" TargetMode="Externa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2.jpe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5.pn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24480" y="1445760"/>
            <a:ext cx="9175320" cy="4647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8280" tIns="49320" rIns="98280" bIns="49320" anchor="b">
            <a:sp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en-US" sz="2400" b="1" strike="noStrike" spc="-1">
                <a:solidFill>
                  <a:srgbClr val="FFFFFF"/>
                </a:solidFill>
                <a:latin typeface="Arial"/>
              </a:rPr>
              <a:t>District 4140 México</a:t>
            </a:r>
            <a:endParaRPr lang="es-MX" sz="2400" b="0" strike="noStrike" spc="-1"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24480" y="1980000"/>
            <a:ext cx="9175320" cy="464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8280" tIns="49320" rIns="98280" bIns="49320" anchor="b">
            <a:sp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en-US" sz="2400" b="1" spc="-1" dirty="0">
                <a:solidFill>
                  <a:srgbClr val="FFFFFF"/>
                </a:solidFill>
                <a:latin typeface="Arial"/>
              </a:rPr>
              <a:t>ROTARY CLUB MORELIA TRES MARÍAS</a:t>
            </a:r>
            <a:endParaRPr lang="es-MX" sz="2400" b="0" strike="noStrike" spc="-1" dirty="0">
              <a:latin typeface="Arial"/>
            </a:endParaRPr>
          </a:p>
        </p:txBody>
      </p:sp>
      <p:sp>
        <p:nvSpPr>
          <p:cNvPr id="85" name="CustomShape 3"/>
          <p:cNvSpPr/>
          <p:nvPr/>
        </p:nvSpPr>
        <p:spPr>
          <a:xfrm>
            <a:off x="24480" y="2875100"/>
            <a:ext cx="9175320" cy="4073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8280" tIns="49320" rIns="98280" bIns="49320" anchor="b">
            <a:sp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lang="en-US" sz="2000" b="1" spc="-1" dirty="0">
                <a:solidFill>
                  <a:srgbClr val="FFFFFF"/>
                </a:solidFill>
                <a:latin typeface="Arial"/>
              </a:rPr>
              <a:t>Gynecological CO2 Surgical Laser </a:t>
            </a:r>
            <a:endParaRPr lang="es-MX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6DCAC5-4127-6241-977B-1E20DE7E9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299" y="245940"/>
            <a:ext cx="1630299" cy="101542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6BDF231-02D8-F14A-A6A7-FDACE7715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24332" r="48156" b="19885"/>
          <a:stretch/>
        </p:blipFill>
        <p:spPr>
          <a:xfrm>
            <a:off x="291378" y="42653"/>
            <a:ext cx="1993691" cy="1034322"/>
          </a:xfrm>
          <a:prstGeom prst="rect">
            <a:avLst/>
          </a:prstGeom>
        </p:spPr>
      </p:pic>
      <p:pic>
        <p:nvPicPr>
          <p:cNvPr id="12" name="Marcador de contenido 6">
            <a:extLst>
              <a:ext uri="{FF2B5EF4-FFF2-40B4-BE49-F238E27FC236}">
                <a16:creationId xmlns:a16="http://schemas.microsoft.com/office/drawing/2014/main" id="{AD2745AF-817D-8E46-80B9-AC005EC3E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88189" y="3961441"/>
            <a:ext cx="3191153" cy="239336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27F114B-648A-5B45-809F-776B50718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79" y="3429000"/>
            <a:ext cx="2286932" cy="327850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33B6FF0-AA45-6447-AA77-48730AA60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7764" y="160230"/>
            <a:ext cx="1207420" cy="11928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9636" y="1340768"/>
            <a:ext cx="9175750" cy="468691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399" tIns="49199" rIns="98399" bIns="49199" anchor="b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5. Petition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BBD15E73-20CB-4B37-860A-18DB550D5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2708920"/>
            <a:ext cx="7848600" cy="156966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Sponsor</a:t>
            </a:r>
            <a:r>
              <a:rPr kumimoji="0" lang="es-419" alt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</a:t>
            </a:r>
            <a:r>
              <a:rPr kumimoji="0" lang="es-ES_tradnl" alt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Rotary Club …………...………….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</a:t>
            </a:r>
            <a:r>
              <a:rPr kumimoji="0" lang="es-419" alt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ondo Distrital FDD 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Rotary Club  ………………………………</a:t>
            </a:r>
            <a:r>
              <a:rPr kumimoji="0" lang="es-419" alt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 	</a:t>
            </a:r>
            <a:endParaRPr kumimoji="0" lang="es-ES_tradnl" alt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id="{60A56CA7-F7D7-4E4B-8F46-6B10E1725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5491" y="2744247"/>
            <a:ext cx="1543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es-MX" dirty="0">
                <a:solidFill>
                  <a:prstClr val="black"/>
                </a:solidFill>
              </a:rPr>
              <a:t>$</a:t>
            </a:r>
            <a:endParaRPr kumimoji="0" lang="es-MX" alt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3 CuadroTexto">
            <a:extLst>
              <a:ext uri="{FF2B5EF4-FFF2-40B4-BE49-F238E27FC236}">
                <a16:creationId xmlns:a16="http://schemas.microsoft.com/office/drawing/2014/main" id="{F5424D15-0F82-4574-B2C3-AA1ACF535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5490" y="3280580"/>
            <a:ext cx="1368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$</a:t>
            </a:r>
          </a:p>
        </p:txBody>
      </p:sp>
      <p:sp>
        <p:nvSpPr>
          <p:cNvPr id="9" name="3 CuadroTexto">
            <a:extLst>
              <a:ext uri="{FF2B5EF4-FFF2-40B4-BE49-F238E27FC236}">
                <a16:creationId xmlns:a16="http://schemas.microsoft.com/office/drawing/2014/main" id="{F5424D15-0F82-4574-B2C3-AA1ACF535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5491" y="3725227"/>
            <a:ext cx="1368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es-MX" dirty="0">
                <a:solidFill>
                  <a:prstClr val="black"/>
                </a:solidFill>
              </a:rPr>
              <a:t>$</a:t>
            </a:r>
            <a:endParaRPr kumimoji="0" lang="es-MX" alt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3 CuadroTexto">
            <a:extLst>
              <a:ext uri="{FF2B5EF4-FFF2-40B4-BE49-F238E27FC236}">
                <a16:creationId xmlns:a16="http://schemas.microsoft.com/office/drawing/2014/main" id="{F5424D15-0F82-4574-B2C3-AA1ACF535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5787" y="4993554"/>
            <a:ext cx="277882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US DLL $ 75 549.00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alt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598821" y="4993554"/>
            <a:ext cx="370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TOTAL PROJECT COST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C48DA9C-4BFC-CD4F-A014-1C4761DC4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24332" r="48156" b="19885"/>
          <a:stretch/>
        </p:blipFill>
        <p:spPr>
          <a:xfrm>
            <a:off x="291378" y="42653"/>
            <a:ext cx="1993691" cy="103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4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2492421" y="377181"/>
            <a:ext cx="4639392" cy="468691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399" tIns="49199" rIns="98399" bIns="49199" anchor="b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/>
            <a:r>
              <a:rPr lang="en-US" sz="2400" b="1" dirty="0">
                <a:solidFill>
                  <a:schemeClr val="bg1"/>
                </a:solidFill>
              </a:rPr>
              <a:t>4. Budget Report</a:t>
            </a:r>
          </a:p>
        </p:txBody>
      </p:sp>
      <p:graphicFrame>
        <p:nvGraphicFramePr>
          <p:cNvPr id="7" name="Group 2098">
            <a:extLst>
              <a:ext uri="{FF2B5EF4-FFF2-40B4-BE49-F238E27FC236}">
                <a16:creationId xmlns:a16="http://schemas.microsoft.com/office/drawing/2014/main" id="{06B05045-16A8-4124-AF20-AB3889AE44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415779"/>
              </p:ext>
            </p:extLst>
          </p:nvPr>
        </p:nvGraphicFramePr>
        <p:xfrm>
          <a:off x="248008" y="1584325"/>
          <a:ext cx="8642350" cy="4172418"/>
        </p:xfrm>
        <a:graphic>
          <a:graphicData uri="http://schemas.openxmlformats.org/drawingml/2006/table">
            <a:tbl>
              <a:tblPr/>
              <a:tblGrid>
                <a:gridCol w="4897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2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934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Lt BT" charset="0"/>
                          <a:cs typeface="Times New Roman" pitchFamily="18" charset="0"/>
                        </a:rPr>
                        <a:t>ITEM 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Lt BT" charset="0"/>
                          <a:cs typeface="Times New Roman" pitchFamily="18" charset="0"/>
                        </a:rPr>
                        <a:t>QUANTITY 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Lt BT" charset="0"/>
                          <a:cs typeface="Times New Roman" pitchFamily="18" charset="0"/>
                        </a:rPr>
                        <a:t>PRICE PER UNIT </a:t>
                      </a:r>
                      <a:endParaRPr kumimoji="0" lang="es-MX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Lt BT" charset="0"/>
                          <a:cs typeface="Times New Roman" pitchFamily="18" charset="0"/>
                        </a:rPr>
                        <a:t>TOTAL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+mn-cs"/>
                        </a:rPr>
                        <a:t>CO2 Gynecological Laser </a:t>
                      </a:r>
                      <a:r>
                        <a:rPr lang="es-MX" sz="1200" dirty="0"/>
                        <a:t>Vasconcellos, Vasconcellos, Model: Luxelar Cabinet, 4 Modes.</a:t>
                      </a:r>
                      <a:endParaRPr lang="es-MX" sz="12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+mn-cs"/>
                        </a:rPr>
                        <a:t>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MX" sz="11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+mn-cs"/>
                        </a:rPr>
                        <a:t>US DLL$ 23 470.00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MX" sz="11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+mn-cs"/>
                        </a:rPr>
                        <a:t>US DLL$23 470.00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+mn-cs"/>
                        </a:rPr>
                        <a:t>Micromanipulator for Colposcope for Surgical Laser 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+mn-cs"/>
                        </a:rPr>
                        <a:t>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+mn-cs"/>
                        </a:rPr>
                        <a:t>US DLL $ 4 976.00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+mn-cs"/>
                        </a:rPr>
                        <a:t>US DLL $ 4 976.00</a:t>
                      </a: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6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3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6838924"/>
                  </a:ext>
                </a:extLst>
              </a:tr>
              <a:tr h="2743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2745961"/>
                  </a:ext>
                </a:extLst>
              </a:tr>
              <a:tr h="2743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1483951"/>
                  </a:ext>
                </a:extLst>
              </a:tr>
              <a:tr h="2743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9592046"/>
                  </a:ext>
                </a:extLst>
              </a:tr>
              <a:tr h="2743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448967"/>
                  </a:ext>
                </a:extLst>
              </a:tr>
              <a:tr h="274358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TOTAL PROJECT COST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US DLL $ 28 446.00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0951EEEE-F92F-6B49-88F2-92B4EAFF5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24332" r="48156" b="19885"/>
          <a:stretch/>
        </p:blipFill>
        <p:spPr>
          <a:xfrm>
            <a:off x="291378" y="42653"/>
            <a:ext cx="1993691" cy="103432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001AD85-FA8B-444D-AE1A-AE1F22822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657" y="289353"/>
            <a:ext cx="859062" cy="84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51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69A7290-9453-0843-9FC8-D9FDE160D0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24332" r="48156" b="19885"/>
          <a:stretch/>
        </p:blipFill>
        <p:spPr>
          <a:xfrm>
            <a:off x="323641" y="471910"/>
            <a:ext cx="1418074" cy="73569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5FF50D-3735-914E-93FA-AC9156E90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657" y="289353"/>
            <a:ext cx="859062" cy="84872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E7731C1-3624-B0A8-297F-984F51B83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444" y="1207603"/>
            <a:ext cx="4182805" cy="531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56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9636" y="1340768"/>
            <a:ext cx="9175750" cy="468691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399" tIns="49199" rIns="98399" bIns="49199" anchor="b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5. Petition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BBD15E73-20CB-4B37-860A-18DB550D5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2708920"/>
            <a:ext cx="7848600" cy="156966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Sponsor</a:t>
            </a:r>
            <a:r>
              <a:rPr kumimoji="0" lang="es-419" alt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</a:t>
            </a:r>
            <a:r>
              <a:rPr kumimoji="0" lang="es-ES_tradnl" alt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Rotary Club …………...………….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</a:t>
            </a:r>
            <a:r>
              <a:rPr kumimoji="0" lang="es-419" alt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ondo Distrital FDD 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Rotary Club  ………………………………</a:t>
            </a:r>
            <a:r>
              <a:rPr kumimoji="0" lang="es-419" alt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 	</a:t>
            </a:r>
            <a:endParaRPr kumimoji="0" lang="es-ES_tradnl" alt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id="{60A56CA7-F7D7-4E4B-8F46-6B10E1725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5491" y="2744247"/>
            <a:ext cx="1543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es-MX" dirty="0">
                <a:solidFill>
                  <a:prstClr val="black"/>
                </a:solidFill>
              </a:rPr>
              <a:t>$</a:t>
            </a:r>
            <a:endParaRPr kumimoji="0" lang="es-MX" alt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3 CuadroTexto">
            <a:extLst>
              <a:ext uri="{FF2B5EF4-FFF2-40B4-BE49-F238E27FC236}">
                <a16:creationId xmlns:a16="http://schemas.microsoft.com/office/drawing/2014/main" id="{F5424D15-0F82-4574-B2C3-AA1ACF535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5490" y="3280580"/>
            <a:ext cx="1368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$</a:t>
            </a:r>
          </a:p>
        </p:txBody>
      </p:sp>
      <p:sp>
        <p:nvSpPr>
          <p:cNvPr id="9" name="3 CuadroTexto">
            <a:extLst>
              <a:ext uri="{FF2B5EF4-FFF2-40B4-BE49-F238E27FC236}">
                <a16:creationId xmlns:a16="http://schemas.microsoft.com/office/drawing/2014/main" id="{F5424D15-0F82-4574-B2C3-AA1ACF535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5491" y="3725227"/>
            <a:ext cx="1368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es-MX" dirty="0">
                <a:solidFill>
                  <a:prstClr val="black"/>
                </a:solidFill>
              </a:rPr>
              <a:t>$</a:t>
            </a:r>
            <a:endParaRPr kumimoji="0" lang="es-MX" alt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3 CuadroTexto">
            <a:extLst>
              <a:ext uri="{FF2B5EF4-FFF2-40B4-BE49-F238E27FC236}">
                <a16:creationId xmlns:a16="http://schemas.microsoft.com/office/drawing/2014/main" id="{F5424D15-0F82-4574-B2C3-AA1ACF535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5787" y="4993554"/>
            <a:ext cx="277882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US DLL $ </a:t>
            </a:r>
            <a:r>
              <a:rPr lang="es-MX" altLang="es-MX" sz="2000" dirty="0">
                <a:solidFill>
                  <a:prstClr val="black"/>
                </a:solidFill>
              </a:rPr>
              <a:t>28 446</a:t>
            </a:r>
            <a:r>
              <a:rPr kumimoji="0" lang="es-MX" alt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alt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598821" y="4993554"/>
            <a:ext cx="370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TOTAL PROJECT COST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C48DA9C-4BFC-CD4F-A014-1C4761DC4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24332" r="48156" b="19885"/>
          <a:stretch/>
        </p:blipFill>
        <p:spPr>
          <a:xfrm>
            <a:off x="291378" y="42653"/>
            <a:ext cx="1993691" cy="103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01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2699792" y="377181"/>
            <a:ext cx="4176464" cy="468691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399" tIns="49199" rIns="98399" bIns="49199" anchor="b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6. Contacts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F073B372-80AE-4062-A265-A7F47D967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43" y="1556792"/>
            <a:ext cx="4032250" cy="172354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CONTACT 1</a:t>
            </a:r>
          </a:p>
          <a:p>
            <a:r>
              <a:rPr lang="es-MX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Dr. María Eugenia Contreras García</a:t>
            </a:r>
            <a:br>
              <a:rPr lang="es-MX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s-MX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President, Rotary Club Morelia Tres Marías.</a:t>
            </a:r>
          </a:p>
          <a:p>
            <a:r>
              <a:rPr lang="es-MX" sz="1800" dirty="0">
                <a:ea typeface="Times New Roman" panose="02020603050405020304" pitchFamily="18" charset="0"/>
              </a:rPr>
              <a:t>Phone number (+52) 443 410 1424</a:t>
            </a:r>
          </a:p>
          <a:p>
            <a:r>
              <a:rPr lang="es-MX" sz="1800" dirty="0">
                <a:ea typeface="Times New Roman" panose="02020603050405020304" pitchFamily="18" charset="0"/>
                <a:hlinkClick r:id="rId2"/>
              </a:rPr>
              <a:t>Email: eucontre@gmail.com</a:t>
            </a:r>
            <a:r>
              <a:rPr lang="es-MX" sz="1800" dirty="0">
                <a:ea typeface="Times New Roman" panose="02020603050405020304" pitchFamily="18" charset="0"/>
              </a:rPr>
              <a:t> </a:t>
            </a:r>
            <a:endParaRPr lang="es-MX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14A1690-6D82-4E34-A641-B23AC1285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008" y="1556792"/>
            <a:ext cx="4032250" cy="214674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CONTACT 2</a:t>
            </a:r>
          </a:p>
          <a:p>
            <a:r>
              <a:rPr lang="es-MX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Dr. María Guadalupe González González</a:t>
            </a:r>
            <a:br>
              <a:rPr lang="es-MX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s-MX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Head of the Colposcopy Clinic</a:t>
            </a:r>
            <a:br>
              <a:rPr lang="es-MX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s-MX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Hospital General Dr. Miguel Silva .</a:t>
            </a:r>
          </a:p>
          <a:p>
            <a:r>
              <a:rPr lang="es-MX" sz="1600" dirty="0">
                <a:ea typeface="Times New Roman" panose="02020603050405020304" pitchFamily="18" charset="0"/>
              </a:rPr>
              <a:t>Phone number (+52) 443  302 8538</a:t>
            </a:r>
          </a:p>
          <a:p>
            <a:r>
              <a:rPr lang="es-MX" sz="1600" dirty="0">
                <a:ea typeface="Times New Roman" panose="02020603050405020304" pitchFamily="18" charset="0"/>
                <a:hlinkClick r:id="rId2"/>
              </a:rPr>
              <a:t>Email: </a:t>
            </a:r>
            <a:r>
              <a:rPr lang="es-MX" sz="1600" dirty="0">
                <a:ea typeface="Times New Roman" panose="02020603050405020304" pitchFamily="18" charset="0"/>
              </a:rPr>
              <a:t>lupisglez2002@gmail.com</a:t>
            </a:r>
            <a:endParaRPr lang="es-MX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s-MX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MX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348C4DC-720D-9944-92AC-002A2BEC88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24332" r="48156" b="19885"/>
          <a:stretch/>
        </p:blipFill>
        <p:spPr>
          <a:xfrm>
            <a:off x="291378" y="42653"/>
            <a:ext cx="1993691" cy="103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1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737460" y="2006671"/>
            <a:ext cx="7669080" cy="6476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8280" tIns="49320" rIns="98280" bIns="49320" anchor="b">
            <a:spAutoFit/>
          </a:bodyPr>
          <a:lstStyle/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lang="en-US" sz="3600" b="1" strike="noStrike" spc="-1" dirty="0">
                <a:solidFill>
                  <a:srgbClr val="FFFFFF"/>
                </a:solidFill>
                <a:latin typeface="Arial"/>
              </a:rPr>
              <a:t>Club </a:t>
            </a:r>
            <a:r>
              <a:rPr lang="en-US" sz="3600" b="1" strike="noStrike" spc="-1" dirty="0" err="1">
                <a:solidFill>
                  <a:srgbClr val="FFFFFF"/>
                </a:solidFill>
                <a:latin typeface="Arial"/>
              </a:rPr>
              <a:t>Rotario</a:t>
            </a:r>
            <a:endParaRPr lang="es-MX" sz="3600" b="0" strike="noStrike" spc="-1" dirty="0">
              <a:latin typeface="Arial"/>
            </a:endParaRPr>
          </a:p>
        </p:txBody>
      </p:sp>
      <p:sp>
        <p:nvSpPr>
          <p:cNvPr id="167" name="CustomShape 2"/>
          <p:cNvSpPr/>
          <p:nvPr/>
        </p:nvSpPr>
        <p:spPr>
          <a:xfrm>
            <a:off x="2538000" y="3501000"/>
            <a:ext cx="3816000" cy="76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MX" sz="4400" b="0" strike="noStrike" spc="-1" dirty="0">
                <a:solidFill>
                  <a:srgbClr val="000000"/>
                </a:solidFill>
                <a:latin typeface="Calibri"/>
              </a:rPr>
              <a:t>Muchas Gracias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C7D9389-B6AD-F043-8870-B70FC4C3C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24332" r="48156" b="19885"/>
          <a:stretch/>
        </p:blipFill>
        <p:spPr>
          <a:xfrm>
            <a:off x="291378" y="42653"/>
            <a:ext cx="1993691" cy="103432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6E0AF901-4C95-EA47-BFB6-A527F1AD55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0088947"/>
              </p:ext>
            </p:extLst>
          </p:nvPr>
        </p:nvGraphicFramePr>
        <p:xfrm>
          <a:off x="523067" y="1115543"/>
          <a:ext cx="8299343" cy="291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AF1C6D15-0B9A-0E48-ADC3-0C5BA2381468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069269520"/>
              </p:ext>
            </p:extLst>
          </p:nvPr>
        </p:nvGraphicFramePr>
        <p:xfrm>
          <a:off x="523068" y="1484931"/>
          <a:ext cx="8299343" cy="4341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DE24AF3C-9446-1941-BF95-48479BE2C0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881695" y="3034666"/>
            <a:ext cx="3048935" cy="2338403"/>
          </a:xfrm>
          <a:prstGeom prst="rect">
            <a:avLst/>
          </a:prstGeom>
        </p:spPr>
      </p:pic>
      <p:sp>
        <p:nvSpPr>
          <p:cNvPr id="6" name="CustomShape 1">
            <a:extLst>
              <a:ext uri="{FF2B5EF4-FFF2-40B4-BE49-F238E27FC236}">
                <a16:creationId xmlns:a16="http://schemas.microsoft.com/office/drawing/2014/main" id="{8D7138E0-7A0E-8349-9593-FDD92DAF2187}"/>
              </a:ext>
            </a:extLst>
          </p:cNvPr>
          <p:cNvSpPr/>
          <p:nvPr/>
        </p:nvSpPr>
        <p:spPr>
          <a:xfrm>
            <a:off x="2657475" y="459006"/>
            <a:ext cx="4362165" cy="4689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8280" tIns="49320" rIns="98280" bIns="49320" anchor="b">
            <a:sp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en-US" sz="2400" b="1" strike="noStrike" spc="-1" dirty="0">
                <a:solidFill>
                  <a:srgbClr val="FFFFFF"/>
                </a:solidFill>
                <a:latin typeface="Arial"/>
              </a:rPr>
              <a:t>1. Introduction</a:t>
            </a:r>
            <a:endParaRPr lang="es-MX" sz="2400" b="0" strike="noStrike" spc="-1" dirty="0">
              <a:latin typeface="Arial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F7804C5-3D35-F542-8A8F-BF1DDDC42C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24332" r="48156" b="19885"/>
          <a:stretch/>
        </p:blipFill>
        <p:spPr>
          <a:xfrm>
            <a:off x="251281" y="289353"/>
            <a:ext cx="1873080" cy="97174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9BAE2B4-A304-BB4E-B9A2-F200B2AA6D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63348" y="168255"/>
            <a:ext cx="859062" cy="8487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18DBDD0-DA4F-2D4A-81D4-108438086E6F}"/>
              </a:ext>
            </a:extLst>
          </p:cNvPr>
          <p:cNvSpPr txBox="1"/>
          <p:nvPr/>
        </p:nvSpPr>
        <p:spPr>
          <a:xfrm>
            <a:off x="4441372" y="6398994"/>
            <a:ext cx="1730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GLOBOCAN</a:t>
            </a:r>
          </a:p>
        </p:txBody>
      </p:sp>
    </p:spTree>
    <p:extLst>
      <p:ext uri="{BB962C8B-B14F-4D97-AF65-F5344CB8AC3E}">
        <p14:creationId xmlns:p14="http://schemas.microsoft.com/office/powerpoint/2010/main" val="1798142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F4E19-9E4E-3B4E-A78D-371497E70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FEECCD-10EE-604D-9401-83DFFBFC7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Captura de Pantalla 2023-08-17 a la(s) 21.58.35</a:t>
            </a:r>
          </a:p>
        </p:txBody>
      </p:sp>
      <p:grpSp>
        <p:nvGrpSpPr>
          <p:cNvPr id="4" name="Group 13973">
            <a:extLst>
              <a:ext uri="{FF2B5EF4-FFF2-40B4-BE49-F238E27FC236}">
                <a16:creationId xmlns:a16="http://schemas.microsoft.com/office/drawing/2014/main" id="{6C23C75F-AC82-BB4F-AE7C-81B5A463B349}"/>
              </a:ext>
            </a:extLst>
          </p:cNvPr>
          <p:cNvGrpSpPr/>
          <p:nvPr/>
        </p:nvGrpSpPr>
        <p:grpSpPr>
          <a:xfrm>
            <a:off x="251281" y="1276200"/>
            <a:ext cx="8137173" cy="5037246"/>
            <a:chOff x="-196177" y="187182"/>
            <a:chExt cx="12514827" cy="7013442"/>
          </a:xfrm>
        </p:grpSpPr>
        <p:pic>
          <p:nvPicPr>
            <p:cNvPr id="5" name="Picture 3014">
              <a:extLst>
                <a:ext uri="{FF2B5EF4-FFF2-40B4-BE49-F238E27FC236}">
                  <a16:creationId xmlns:a16="http://schemas.microsoft.com/office/drawing/2014/main" id="{65D9DC9D-D353-7643-AE90-147EF36F37D1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196177" y="206017"/>
              <a:ext cx="12514827" cy="6994607"/>
            </a:xfrm>
            <a:prstGeom prst="rect">
              <a:avLst/>
            </a:prstGeom>
          </p:spPr>
        </p:pic>
        <p:pic>
          <p:nvPicPr>
            <p:cNvPr id="6" name="Picture 3016">
              <a:extLst>
                <a:ext uri="{FF2B5EF4-FFF2-40B4-BE49-F238E27FC236}">
                  <a16:creationId xmlns:a16="http://schemas.microsoft.com/office/drawing/2014/main" id="{039FB906-66E5-A443-956F-9E22A63BDCDA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120857" y="1966584"/>
              <a:ext cx="5384868" cy="1310579"/>
            </a:xfrm>
            <a:prstGeom prst="rect">
              <a:avLst/>
            </a:prstGeom>
          </p:spPr>
        </p:pic>
        <p:sp>
          <p:nvSpPr>
            <p:cNvPr id="7" name="Rectangle 3017">
              <a:extLst>
                <a:ext uri="{FF2B5EF4-FFF2-40B4-BE49-F238E27FC236}">
                  <a16:creationId xmlns:a16="http://schemas.microsoft.com/office/drawing/2014/main" id="{1CED9240-034C-6446-A7ED-D4B093624C83}"/>
                </a:ext>
              </a:extLst>
            </p:cNvPr>
            <p:cNvSpPr/>
            <p:nvPr/>
          </p:nvSpPr>
          <p:spPr>
            <a:xfrm>
              <a:off x="6430556" y="2126419"/>
              <a:ext cx="4949308" cy="3826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s-MX" sz="1350" i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Region of the Americas (2020):</a:t>
              </a:r>
              <a:br>
                <a:rPr lang="es-MX" sz="1350" i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lang="es-MX" sz="1350" i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74,410 women diagnosed with cervical cancer</a:t>
              </a:r>
              <a:br>
                <a:rPr lang="es-MX" sz="1350" i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lang="es-MX" sz="1350" b="1" i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51% </a:t>
              </a:r>
              <a:r>
                <a:rPr lang="es-MX" sz="1350" i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(37,925) died from this cause</a:t>
              </a:r>
            </a:p>
          </p:txBody>
        </p:sp>
        <p:sp>
          <p:nvSpPr>
            <p:cNvPr id="8" name="Rectangle 3018">
              <a:extLst>
                <a:ext uri="{FF2B5EF4-FFF2-40B4-BE49-F238E27FC236}">
                  <a16:creationId xmlns:a16="http://schemas.microsoft.com/office/drawing/2014/main" id="{55C6D9CE-8C6C-4B47-9100-D68A72B6DB94}"/>
                </a:ext>
              </a:extLst>
            </p:cNvPr>
            <p:cNvSpPr/>
            <p:nvPr/>
          </p:nvSpPr>
          <p:spPr>
            <a:xfrm>
              <a:off x="6173470" y="2478984"/>
              <a:ext cx="106413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s-MX" sz="1350" dirty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•</a:t>
              </a: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Rectangle 3019">
              <a:extLst>
                <a:ext uri="{FF2B5EF4-FFF2-40B4-BE49-F238E27FC236}">
                  <a16:creationId xmlns:a16="http://schemas.microsoft.com/office/drawing/2014/main" id="{D375245B-EE52-AC42-9B84-83A8049ECFFD}"/>
                </a:ext>
              </a:extLst>
            </p:cNvPr>
            <p:cNvSpPr/>
            <p:nvPr/>
          </p:nvSpPr>
          <p:spPr>
            <a:xfrm>
              <a:off x="6459982" y="2473961"/>
              <a:ext cx="308193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" name="Rectangle 3020">
              <a:extLst>
                <a:ext uri="{FF2B5EF4-FFF2-40B4-BE49-F238E27FC236}">
                  <a16:creationId xmlns:a16="http://schemas.microsoft.com/office/drawing/2014/main" id="{FD737F34-173A-AD4A-8EFE-240FB20067AA}"/>
                </a:ext>
              </a:extLst>
            </p:cNvPr>
            <p:cNvSpPr/>
            <p:nvPr/>
          </p:nvSpPr>
          <p:spPr>
            <a:xfrm>
              <a:off x="6691631" y="2473961"/>
              <a:ext cx="76010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" name="Rectangle 3022">
              <a:extLst>
                <a:ext uri="{FF2B5EF4-FFF2-40B4-BE49-F238E27FC236}">
                  <a16:creationId xmlns:a16="http://schemas.microsoft.com/office/drawing/2014/main" id="{503A5378-C8D9-D04C-84C1-81430CE186CA}"/>
                </a:ext>
              </a:extLst>
            </p:cNvPr>
            <p:cNvSpPr/>
            <p:nvPr/>
          </p:nvSpPr>
          <p:spPr>
            <a:xfrm>
              <a:off x="7148831" y="2473961"/>
              <a:ext cx="983867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" name="Rectangle 3024">
              <a:extLst>
                <a:ext uri="{FF2B5EF4-FFF2-40B4-BE49-F238E27FC236}">
                  <a16:creationId xmlns:a16="http://schemas.microsoft.com/office/drawing/2014/main" id="{ECA742AE-3815-074A-8478-1771C4E2EF24}"/>
                </a:ext>
              </a:extLst>
            </p:cNvPr>
            <p:cNvSpPr/>
            <p:nvPr/>
          </p:nvSpPr>
          <p:spPr>
            <a:xfrm>
              <a:off x="9381744" y="2473961"/>
              <a:ext cx="301403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5" name="Rectangle 3025">
              <a:extLst>
                <a:ext uri="{FF2B5EF4-FFF2-40B4-BE49-F238E27FC236}">
                  <a16:creationId xmlns:a16="http://schemas.microsoft.com/office/drawing/2014/main" id="{5B1600E6-4424-B445-8907-8BBA70A2C83A}"/>
                </a:ext>
              </a:extLst>
            </p:cNvPr>
            <p:cNvSpPr/>
            <p:nvPr/>
          </p:nvSpPr>
          <p:spPr>
            <a:xfrm>
              <a:off x="9662160" y="2473961"/>
              <a:ext cx="68226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6" name="Rectangle 3026">
              <a:extLst>
                <a:ext uri="{FF2B5EF4-FFF2-40B4-BE49-F238E27FC236}">
                  <a16:creationId xmlns:a16="http://schemas.microsoft.com/office/drawing/2014/main" id="{B1327EE2-3F57-D64C-916E-AE129BE007FF}"/>
                </a:ext>
              </a:extLst>
            </p:cNvPr>
            <p:cNvSpPr/>
            <p:nvPr/>
          </p:nvSpPr>
          <p:spPr>
            <a:xfrm>
              <a:off x="10169652" y="2473961"/>
              <a:ext cx="76618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3027">
              <a:extLst>
                <a:ext uri="{FF2B5EF4-FFF2-40B4-BE49-F238E27FC236}">
                  <a16:creationId xmlns:a16="http://schemas.microsoft.com/office/drawing/2014/main" id="{6327C195-6101-3C48-9132-BB60874AAF0A}"/>
                </a:ext>
              </a:extLst>
            </p:cNvPr>
            <p:cNvSpPr/>
            <p:nvPr/>
          </p:nvSpPr>
          <p:spPr>
            <a:xfrm>
              <a:off x="6173470" y="2753304"/>
              <a:ext cx="106413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s-MX" sz="1350">
                  <a:solidFill>
                    <a:srgbClr val="FF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•</a:t>
              </a:r>
              <a:endParaRPr lang="es-MX" sz="825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3028">
              <a:extLst>
                <a:ext uri="{FF2B5EF4-FFF2-40B4-BE49-F238E27FC236}">
                  <a16:creationId xmlns:a16="http://schemas.microsoft.com/office/drawing/2014/main" id="{6BC92110-3993-4E48-81A6-031900ACA841}"/>
                </a:ext>
              </a:extLst>
            </p:cNvPr>
            <p:cNvSpPr/>
            <p:nvPr/>
          </p:nvSpPr>
          <p:spPr>
            <a:xfrm>
              <a:off x="6459982" y="2748281"/>
              <a:ext cx="308193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" name="Rectangle 3029">
              <a:extLst>
                <a:ext uri="{FF2B5EF4-FFF2-40B4-BE49-F238E27FC236}">
                  <a16:creationId xmlns:a16="http://schemas.microsoft.com/office/drawing/2014/main" id="{C039BEAB-4CB7-7146-B06C-97741C1AE958}"/>
                </a:ext>
              </a:extLst>
            </p:cNvPr>
            <p:cNvSpPr/>
            <p:nvPr/>
          </p:nvSpPr>
          <p:spPr>
            <a:xfrm>
              <a:off x="6691631" y="2748281"/>
              <a:ext cx="221644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0" name="Rectangle 3030">
              <a:extLst>
                <a:ext uri="{FF2B5EF4-FFF2-40B4-BE49-F238E27FC236}">
                  <a16:creationId xmlns:a16="http://schemas.microsoft.com/office/drawing/2014/main" id="{1EFD9442-6EFE-3342-BEF1-3E5B29C9916C}"/>
                </a:ext>
              </a:extLst>
            </p:cNvPr>
            <p:cNvSpPr/>
            <p:nvPr/>
          </p:nvSpPr>
          <p:spPr>
            <a:xfrm>
              <a:off x="6911086" y="2748281"/>
              <a:ext cx="92123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2" name="Rectangle 3032">
              <a:extLst>
                <a:ext uri="{FF2B5EF4-FFF2-40B4-BE49-F238E27FC236}">
                  <a16:creationId xmlns:a16="http://schemas.microsoft.com/office/drawing/2014/main" id="{ADA9D929-A2F6-D94E-A34D-0E0631C5E5EA}"/>
                </a:ext>
              </a:extLst>
            </p:cNvPr>
            <p:cNvSpPr/>
            <p:nvPr/>
          </p:nvSpPr>
          <p:spPr>
            <a:xfrm>
              <a:off x="7211314" y="2748281"/>
              <a:ext cx="76010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3" name="Rectangle 3033">
              <a:extLst>
                <a:ext uri="{FF2B5EF4-FFF2-40B4-BE49-F238E27FC236}">
                  <a16:creationId xmlns:a16="http://schemas.microsoft.com/office/drawing/2014/main" id="{80502BD1-15E0-A740-943A-354B95D65696}"/>
                </a:ext>
              </a:extLst>
            </p:cNvPr>
            <p:cNvSpPr/>
            <p:nvPr/>
          </p:nvSpPr>
          <p:spPr>
            <a:xfrm>
              <a:off x="7322566" y="2748281"/>
              <a:ext cx="462240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4" name="Rectangle 3034">
              <a:extLst>
                <a:ext uri="{FF2B5EF4-FFF2-40B4-BE49-F238E27FC236}">
                  <a16:creationId xmlns:a16="http://schemas.microsoft.com/office/drawing/2014/main" id="{B4285179-3859-4541-8E5A-9395E7F5F0EB}"/>
                </a:ext>
              </a:extLst>
            </p:cNvPr>
            <p:cNvSpPr/>
            <p:nvPr/>
          </p:nvSpPr>
          <p:spPr>
            <a:xfrm>
              <a:off x="7670038" y="2748281"/>
              <a:ext cx="92123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5" name="Rectangle 3035">
              <a:extLst>
                <a:ext uri="{FF2B5EF4-FFF2-40B4-BE49-F238E27FC236}">
                  <a16:creationId xmlns:a16="http://schemas.microsoft.com/office/drawing/2014/main" id="{B95BF3D0-68DA-254F-BEB7-CB6B13B1E40A}"/>
                </a:ext>
              </a:extLst>
            </p:cNvPr>
            <p:cNvSpPr/>
            <p:nvPr/>
          </p:nvSpPr>
          <p:spPr>
            <a:xfrm>
              <a:off x="7791958" y="2748281"/>
              <a:ext cx="1285473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6" name="Rectangle 3036">
              <a:extLst>
                <a:ext uri="{FF2B5EF4-FFF2-40B4-BE49-F238E27FC236}">
                  <a16:creationId xmlns:a16="http://schemas.microsoft.com/office/drawing/2014/main" id="{8318CE8F-8693-104E-8940-01654D0D9391}"/>
                </a:ext>
              </a:extLst>
            </p:cNvPr>
            <p:cNvSpPr/>
            <p:nvPr/>
          </p:nvSpPr>
          <p:spPr>
            <a:xfrm>
              <a:off x="8813292" y="2748281"/>
              <a:ext cx="41653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7" name="Rectangle 3037">
              <a:extLst>
                <a:ext uri="{FF2B5EF4-FFF2-40B4-BE49-F238E27FC236}">
                  <a16:creationId xmlns:a16="http://schemas.microsoft.com/office/drawing/2014/main" id="{71D090DA-16A0-C045-A38F-45DCE594D6C6}"/>
                </a:ext>
              </a:extLst>
            </p:cNvPr>
            <p:cNvSpPr/>
            <p:nvPr/>
          </p:nvSpPr>
          <p:spPr>
            <a:xfrm>
              <a:off x="9179052" y="2748281"/>
              <a:ext cx="512913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9" name="Rectangle 3039">
              <a:extLst>
                <a:ext uri="{FF2B5EF4-FFF2-40B4-BE49-F238E27FC236}">
                  <a16:creationId xmlns:a16="http://schemas.microsoft.com/office/drawing/2014/main" id="{1B770D48-0231-4744-8570-5DF8EDDD6FD2}"/>
                </a:ext>
              </a:extLst>
            </p:cNvPr>
            <p:cNvSpPr/>
            <p:nvPr/>
          </p:nvSpPr>
          <p:spPr>
            <a:xfrm>
              <a:off x="10151364" y="2748281"/>
              <a:ext cx="76618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0" name="Picture 3041">
              <a:extLst>
                <a:ext uri="{FF2B5EF4-FFF2-40B4-BE49-F238E27FC236}">
                  <a16:creationId xmlns:a16="http://schemas.microsoft.com/office/drawing/2014/main" id="{63028F3C-F6E7-1B42-926C-AA42D7F8B36C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088253" y="4539985"/>
              <a:ext cx="5417471" cy="1281318"/>
            </a:xfrm>
            <a:prstGeom prst="rect">
              <a:avLst/>
            </a:prstGeom>
          </p:spPr>
        </p:pic>
        <p:sp>
          <p:nvSpPr>
            <p:cNvPr id="31" name="Rectangle 3042">
              <a:extLst>
                <a:ext uri="{FF2B5EF4-FFF2-40B4-BE49-F238E27FC236}">
                  <a16:creationId xmlns:a16="http://schemas.microsoft.com/office/drawing/2014/main" id="{02392AE1-1BE2-9444-B44B-8B8B3EB5CD04}"/>
                </a:ext>
              </a:extLst>
            </p:cNvPr>
            <p:cNvSpPr/>
            <p:nvPr/>
          </p:nvSpPr>
          <p:spPr>
            <a:xfrm>
              <a:off x="6280020" y="4644013"/>
              <a:ext cx="5066539" cy="128131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s-MX" sz="1350" i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México (2020):</a:t>
              </a:r>
            </a:p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s-MX" sz="1350" i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• 9,439 women diagnosed with cervical cancer</a:t>
              </a:r>
              <a:br>
                <a:rPr lang="es-MX" sz="1350" i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lang="es-MX" sz="1350" b="1" i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• 45.9% </a:t>
              </a:r>
              <a:r>
                <a:rPr lang="es-MX" sz="1350" i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(4,335) died from this cause.  </a:t>
              </a: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2" name="Rectangle 13955">
              <a:extLst>
                <a:ext uri="{FF2B5EF4-FFF2-40B4-BE49-F238E27FC236}">
                  <a16:creationId xmlns:a16="http://schemas.microsoft.com/office/drawing/2014/main" id="{2A06C382-A5B9-E648-BE5E-2B77CFAA34FC}"/>
                </a:ext>
              </a:extLst>
            </p:cNvPr>
            <p:cNvSpPr/>
            <p:nvPr/>
          </p:nvSpPr>
          <p:spPr>
            <a:xfrm>
              <a:off x="6782054" y="4912132"/>
              <a:ext cx="154353" cy="3100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3" name="Rectangle 13956">
              <a:extLst>
                <a:ext uri="{FF2B5EF4-FFF2-40B4-BE49-F238E27FC236}">
                  <a16:creationId xmlns:a16="http://schemas.microsoft.com/office/drawing/2014/main" id="{9CCA78B7-FF41-C141-A218-4F408BF452A1}"/>
                </a:ext>
              </a:extLst>
            </p:cNvPr>
            <p:cNvSpPr/>
            <p:nvPr/>
          </p:nvSpPr>
          <p:spPr>
            <a:xfrm>
              <a:off x="6898109" y="4912132"/>
              <a:ext cx="4698476" cy="3100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4" name="Rectangle 13957">
              <a:extLst>
                <a:ext uri="{FF2B5EF4-FFF2-40B4-BE49-F238E27FC236}">
                  <a16:creationId xmlns:a16="http://schemas.microsoft.com/office/drawing/2014/main" id="{12823233-347C-A84A-BCDB-C66FC0FEB44B}"/>
                </a:ext>
              </a:extLst>
            </p:cNvPr>
            <p:cNvSpPr/>
            <p:nvPr/>
          </p:nvSpPr>
          <p:spPr>
            <a:xfrm>
              <a:off x="6728714" y="5186935"/>
              <a:ext cx="543316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5" name="Rectangle 13958">
              <a:extLst>
                <a:ext uri="{FF2B5EF4-FFF2-40B4-BE49-F238E27FC236}">
                  <a16:creationId xmlns:a16="http://schemas.microsoft.com/office/drawing/2014/main" id="{6F39920F-6453-1A47-B0CD-952DD2BB1F1E}"/>
                </a:ext>
              </a:extLst>
            </p:cNvPr>
            <p:cNvSpPr/>
            <p:nvPr/>
          </p:nvSpPr>
          <p:spPr>
            <a:xfrm>
              <a:off x="7137146" y="5186935"/>
              <a:ext cx="221644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6" name="Rectangle 13959">
              <a:extLst>
                <a:ext uri="{FF2B5EF4-FFF2-40B4-BE49-F238E27FC236}">
                  <a16:creationId xmlns:a16="http://schemas.microsoft.com/office/drawing/2014/main" id="{CE85D3F8-E2D9-914F-9FEF-2303F1669AF3}"/>
                </a:ext>
              </a:extLst>
            </p:cNvPr>
            <p:cNvSpPr/>
            <p:nvPr/>
          </p:nvSpPr>
          <p:spPr>
            <a:xfrm>
              <a:off x="7355078" y="5186935"/>
              <a:ext cx="246271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7" name="Rectangle 13960">
              <a:extLst>
                <a:ext uri="{FF2B5EF4-FFF2-40B4-BE49-F238E27FC236}">
                  <a16:creationId xmlns:a16="http://schemas.microsoft.com/office/drawing/2014/main" id="{1AFACD9A-F07A-8549-98F1-868F6205100C}"/>
                </a:ext>
              </a:extLst>
            </p:cNvPr>
            <p:cNvSpPr/>
            <p:nvPr/>
          </p:nvSpPr>
          <p:spPr>
            <a:xfrm>
              <a:off x="7539559" y="5186935"/>
              <a:ext cx="3916923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8" name="Picture 3047">
              <a:extLst>
                <a:ext uri="{FF2B5EF4-FFF2-40B4-BE49-F238E27FC236}">
                  <a16:creationId xmlns:a16="http://schemas.microsoft.com/office/drawing/2014/main" id="{8CD9D5F2-7CE6-5D4C-A14B-D68383E5978E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02564" y="3825291"/>
              <a:ext cx="4803648" cy="2810129"/>
            </a:xfrm>
            <a:prstGeom prst="rect">
              <a:avLst/>
            </a:prstGeom>
          </p:spPr>
        </p:pic>
        <p:pic>
          <p:nvPicPr>
            <p:cNvPr id="39" name="Picture 3049">
              <a:extLst>
                <a:ext uri="{FF2B5EF4-FFF2-40B4-BE49-F238E27FC236}">
                  <a16:creationId xmlns:a16="http://schemas.microsoft.com/office/drawing/2014/main" id="{E11BCAA0-4904-414B-9FE6-AA28637C4770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897636" y="4020313"/>
              <a:ext cx="4233672" cy="2240280"/>
            </a:xfrm>
            <a:prstGeom prst="rect">
              <a:avLst/>
            </a:prstGeom>
          </p:spPr>
        </p:pic>
        <p:pic>
          <p:nvPicPr>
            <p:cNvPr id="40" name="Picture 3051">
              <a:extLst>
                <a:ext uri="{FF2B5EF4-FFF2-40B4-BE49-F238E27FC236}">
                  <a16:creationId xmlns:a16="http://schemas.microsoft.com/office/drawing/2014/main" id="{CADCB50F-6C98-BE4E-87B9-19BF43ED9661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72084" y="1248157"/>
              <a:ext cx="4862958" cy="2830068"/>
            </a:xfrm>
            <a:prstGeom prst="rect">
              <a:avLst/>
            </a:prstGeom>
          </p:spPr>
        </p:pic>
        <p:pic>
          <p:nvPicPr>
            <p:cNvPr id="41" name="Picture 3053">
              <a:extLst>
                <a:ext uri="{FF2B5EF4-FFF2-40B4-BE49-F238E27FC236}">
                  <a16:creationId xmlns:a16="http://schemas.microsoft.com/office/drawing/2014/main" id="{8CAC78D3-56F3-F04F-AB51-00CBB7903209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867156" y="1443229"/>
              <a:ext cx="4293108" cy="2260092"/>
            </a:xfrm>
            <a:prstGeom prst="rect">
              <a:avLst/>
            </a:prstGeom>
          </p:spPr>
        </p:pic>
        <p:sp>
          <p:nvSpPr>
            <p:cNvPr id="42" name="Rectangle 3054">
              <a:extLst>
                <a:ext uri="{FF2B5EF4-FFF2-40B4-BE49-F238E27FC236}">
                  <a16:creationId xmlns:a16="http://schemas.microsoft.com/office/drawing/2014/main" id="{3F34A301-0B72-A149-AA54-961E164A4FE2}"/>
                </a:ext>
              </a:extLst>
            </p:cNvPr>
            <p:cNvSpPr/>
            <p:nvPr/>
          </p:nvSpPr>
          <p:spPr>
            <a:xfrm>
              <a:off x="442874" y="187182"/>
              <a:ext cx="4882692" cy="8227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3" name="Rectangle 3055">
              <a:extLst>
                <a:ext uri="{FF2B5EF4-FFF2-40B4-BE49-F238E27FC236}">
                  <a16:creationId xmlns:a16="http://schemas.microsoft.com/office/drawing/2014/main" id="{51BEE2E5-0EC0-504A-9F6F-EF6D42859677}"/>
                </a:ext>
              </a:extLst>
            </p:cNvPr>
            <p:cNvSpPr/>
            <p:nvPr/>
          </p:nvSpPr>
          <p:spPr>
            <a:xfrm>
              <a:off x="303886" y="6624067"/>
              <a:ext cx="1172675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s-MX" sz="135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Globocan</a:t>
              </a: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4" name="Rectangle 3056">
              <a:extLst>
                <a:ext uri="{FF2B5EF4-FFF2-40B4-BE49-F238E27FC236}">
                  <a16:creationId xmlns:a16="http://schemas.microsoft.com/office/drawing/2014/main" id="{1A83B230-1AB4-1840-8EDB-35224F4F46D1}"/>
                </a:ext>
              </a:extLst>
            </p:cNvPr>
            <p:cNvSpPr/>
            <p:nvPr/>
          </p:nvSpPr>
          <p:spPr>
            <a:xfrm>
              <a:off x="1186282" y="6624067"/>
              <a:ext cx="90968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s-MX" sz="135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, 2020. </a:t>
              </a:r>
              <a:endParaRPr lang="es-MX" sz="8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pic>
        <p:nvPicPr>
          <p:cNvPr id="47" name="Imagen 46">
            <a:extLst>
              <a:ext uri="{FF2B5EF4-FFF2-40B4-BE49-F238E27FC236}">
                <a16:creationId xmlns:a16="http://schemas.microsoft.com/office/drawing/2014/main" id="{57FBAEC4-C1E6-774B-B621-37AFC84098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24332" r="48156" b="19885"/>
          <a:stretch/>
        </p:blipFill>
        <p:spPr>
          <a:xfrm>
            <a:off x="251281" y="289353"/>
            <a:ext cx="1873080" cy="971749"/>
          </a:xfrm>
          <a:prstGeom prst="rect">
            <a:avLst/>
          </a:prstGeom>
        </p:spPr>
      </p:pic>
      <p:sp>
        <p:nvSpPr>
          <p:cNvPr id="48" name="CustomShape 1">
            <a:extLst>
              <a:ext uri="{FF2B5EF4-FFF2-40B4-BE49-F238E27FC236}">
                <a16:creationId xmlns:a16="http://schemas.microsoft.com/office/drawing/2014/main" id="{CC803592-6CBC-654E-9963-BE3D405BD898}"/>
              </a:ext>
            </a:extLst>
          </p:cNvPr>
          <p:cNvSpPr/>
          <p:nvPr/>
        </p:nvSpPr>
        <p:spPr>
          <a:xfrm>
            <a:off x="2657475" y="459006"/>
            <a:ext cx="4362165" cy="4689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8280" tIns="49320" rIns="98280" bIns="49320" anchor="b">
            <a:sp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en-US" sz="2400" b="1" strike="noStrike" spc="-1" dirty="0">
                <a:solidFill>
                  <a:srgbClr val="FFFFFF"/>
                </a:solidFill>
                <a:latin typeface="Arial"/>
              </a:rPr>
              <a:t>1. Introduction</a:t>
            </a:r>
            <a:endParaRPr lang="es-MX" sz="2400" b="0" strike="noStrike" spc="-1" dirty="0">
              <a:latin typeface="Arial"/>
            </a:endParaRP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AAFB29F5-78D0-EE42-B131-160F04C9E4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7972" y="307357"/>
            <a:ext cx="859062" cy="84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68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399F922-5F1D-F349-9AC9-D52F7D097B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0090697"/>
              </p:ext>
            </p:extLst>
          </p:nvPr>
        </p:nvGraphicFramePr>
        <p:xfrm>
          <a:off x="628651" y="1131095"/>
          <a:ext cx="7747907" cy="767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E001A4FF-2127-0A47-953E-0F70EE727C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9116293"/>
              </p:ext>
            </p:extLst>
          </p:nvPr>
        </p:nvGraphicFramePr>
        <p:xfrm>
          <a:off x="628650" y="2226469"/>
          <a:ext cx="7886697" cy="3219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6671">
                  <a:extLst>
                    <a:ext uri="{9D8B030D-6E8A-4147-A177-3AD203B41FA5}">
                      <a16:colId xmlns:a16="http://schemas.microsoft.com/office/drawing/2014/main" val="12162378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1375164716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1302118148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3640118936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2483391508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418746797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4181755709"/>
                    </a:ext>
                  </a:extLst>
                </a:gridCol>
              </a:tblGrid>
              <a:tr h="418469">
                <a:tc>
                  <a:txBody>
                    <a:bodyPr/>
                    <a:lstStyle/>
                    <a:p>
                      <a:r>
                        <a:rPr lang="es-MX" sz="1400" dirty="0"/>
                        <a:t>Cervical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99%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85720747"/>
                  </a:ext>
                </a:extLst>
              </a:tr>
              <a:tr h="418469">
                <a:tc>
                  <a:txBody>
                    <a:bodyPr/>
                    <a:lstStyle/>
                    <a:p>
                      <a:r>
                        <a:rPr lang="es-MX" sz="1400" dirty="0"/>
                        <a:t>Anal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84%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75270129"/>
                  </a:ext>
                </a:extLst>
              </a:tr>
              <a:tr h="418469">
                <a:tc>
                  <a:txBody>
                    <a:bodyPr/>
                    <a:lstStyle/>
                    <a:p>
                      <a:r>
                        <a:rPr lang="es-MX" sz="1400" dirty="0"/>
                        <a:t>Vaginal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69%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63814697"/>
                  </a:ext>
                </a:extLst>
              </a:tr>
              <a:tr h="418469">
                <a:tc>
                  <a:txBody>
                    <a:bodyPr/>
                    <a:lstStyle/>
                    <a:p>
                      <a:r>
                        <a:rPr lang="es-MX" sz="1400" dirty="0"/>
                        <a:t>Penile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47%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09184274"/>
                  </a:ext>
                </a:extLst>
              </a:tr>
              <a:tr h="418469">
                <a:tc>
                  <a:txBody>
                    <a:bodyPr/>
                    <a:lstStyle/>
                    <a:p>
                      <a:r>
                        <a:rPr lang="es-MX" sz="1400" dirty="0"/>
                        <a:t>Vulvar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40%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44598959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s-MX" sz="1400" dirty="0"/>
                        <a:t>Oropharyngeal</a:t>
                      </a:r>
                    </a:p>
                    <a:p>
                      <a:endParaRPr lang="es-MX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35%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86466534"/>
                  </a:ext>
                </a:extLst>
              </a:tr>
              <a:tr h="418469">
                <a:tc>
                  <a:txBody>
                    <a:bodyPr/>
                    <a:lstStyle/>
                    <a:p>
                      <a:r>
                        <a:rPr lang="es-MX" sz="1400" dirty="0"/>
                        <a:t>Oral Cavity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23%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MX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68341670"/>
                  </a:ext>
                </a:extLst>
              </a:tr>
            </a:tbl>
          </a:graphicData>
        </a:graphic>
      </p:graphicFrame>
      <p:sp>
        <p:nvSpPr>
          <p:cNvPr id="8" name="Flecha derecha 7">
            <a:extLst>
              <a:ext uri="{FF2B5EF4-FFF2-40B4-BE49-F238E27FC236}">
                <a16:creationId xmlns:a16="http://schemas.microsoft.com/office/drawing/2014/main" id="{D007D8C4-17AE-5248-A996-B774D3730C33}"/>
              </a:ext>
            </a:extLst>
          </p:cNvPr>
          <p:cNvSpPr/>
          <p:nvPr/>
        </p:nvSpPr>
        <p:spPr>
          <a:xfrm>
            <a:off x="1812471" y="2718707"/>
            <a:ext cx="4237264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9" name="Flecha derecha 8">
            <a:extLst>
              <a:ext uri="{FF2B5EF4-FFF2-40B4-BE49-F238E27FC236}">
                <a16:creationId xmlns:a16="http://schemas.microsoft.com/office/drawing/2014/main" id="{30A3ECBC-E127-D14A-9FFA-E124B3B9A8AB}"/>
              </a:ext>
            </a:extLst>
          </p:cNvPr>
          <p:cNvSpPr/>
          <p:nvPr/>
        </p:nvSpPr>
        <p:spPr>
          <a:xfrm>
            <a:off x="1812471" y="3095964"/>
            <a:ext cx="3318782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0" name="Flecha derecha 9">
            <a:extLst>
              <a:ext uri="{FF2B5EF4-FFF2-40B4-BE49-F238E27FC236}">
                <a16:creationId xmlns:a16="http://schemas.microsoft.com/office/drawing/2014/main" id="{E4358164-7F34-D44C-A0BD-B9F3EE5CE77F}"/>
              </a:ext>
            </a:extLst>
          </p:cNvPr>
          <p:cNvSpPr/>
          <p:nvPr/>
        </p:nvSpPr>
        <p:spPr>
          <a:xfrm>
            <a:off x="1812470" y="3540167"/>
            <a:ext cx="2106387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2" name="Flecha derecha 11">
            <a:extLst>
              <a:ext uri="{FF2B5EF4-FFF2-40B4-BE49-F238E27FC236}">
                <a16:creationId xmlns:a16="http://schemas.microsoft.com/office/drawing/2014/main" id="{4EB2B395-A13F-AB43-A2E5-3BBA6860DE08}"/>
              </a:ext>
            </a:extLst>
          </p:cNvPr>
          <p:cNvSpPr/>
          <p:nvPr/>
        </p:nvSpPr>
        <p:spPr>
          <a:xfrm>
            <a:off x="1898196" y="3952628"/>
            <a:ext cx="857251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91CFA3E1-AD52-4C4F-81A4-9916F5D51D58}"/>
              </a:ext>
            </a:extLst>
          </p:cNvPr>
          <p:cNvSpPr/>
          <p:nvPr/>
        </p:nvSpPr>
        <p:spPr>
          <a:xfrm>
            <a:off x="2657475" y="459006"/>
            <a:ext cx="4362165" cy="4689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8280" tIns="49320" rIns="98280" bIns="49320" anchor="b">
            <a:sp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en-US" sz="2400" b="1" strike="noStrike" spc="-1" dirty="0">
                <a:solidFill>
                  <a:srgbClr val="FFFFFF"/>
                </a:solidFill>
                <a:latin typeface="Arial"/>
              </a:rPr>
              <a:t>1. Introduction</a:t>
            </a:r>
            <a:endParaRPr lang="es-MX" sz="2400" b="0" strike="noStrike" spc="-1" dirty="0">
              <a:latin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6D2A6CE-8653-B442-84F9-7A7CFDA32F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24332" r="48156" b="19885"/>
          <a:stretch/>
        </p:blipFill>
        <p:spPr>
          <a:xfrm>
            <a:off x="251281" y="289353"/>
            <a:ext cx="1561189" cy="80994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70AB0FD-85DB-A24B-A98F-FC26433F1B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7027" y="250566"/>
            <a:ext cx="859062" cy="84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08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B0B9589-413B-8940-AE98-5D53DC86F0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1085" y="592942"/>
            <a:ext cx="7772400" cy="1470025"/>
          </a:xfrm>
        </p:spPr>
        <p:txBody>
          <a:bodyPr/>
          <a:lstStyle/>
          <a:p>
            <a:r>
              <a:rPr lang="es-MX" dirty="0"/>
              <a:t>MÉXICO 2022.  Cacu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38103B4E-1558-3943-AABB-5A8D9F1B34B3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97135019"/>
              </p:ext>
            </p:extLst>
          </p:nvPr>
        </p:nvGraphicFramePr>
        <p:xfrm>
          <a:off x="251281" y="2263787"/>
          <a:ext cx="4122738" cy="3144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Marcador de contenido 14">
            <a:extLst>
              <a:ext uri="{FF2B5EF4-FFF2-40B4-BE49-F238E27FC236}">
                <a16:creationId xmlns:a16="http://schemas.microsoft.com/office/drawing/2014/main" id="{C68BF50F-A998-9544-8152-133C0BE16F47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61331843"/>
              </p:ext>
            </p:extLst>
          </p:nvPr>
        </p:nvGraphicFramePr>
        <p:xfrm>
          <a:off x="5245781" y="2263787"/>
          <a:ext cx="3484562" cy="258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1D0986D4-FAE3-624E-A6FA-30656D1292B9}"/>
              </a:ext>
            </a:extLst>
          </p:cNvPr>
          <p:cNvSpPr txBox="1"/>
          <p:nvPr/>
        </p:nvSpPr>
        <p:spPr>
          <a:xfrm>
            <a:off x="4667333" y="6115017"/>
            <a:ext cx="21456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50" dirty="0"/>
              <a:t>SICAM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CA83B76-7ACA-F14C-9D0D-67A8F5EF494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24332" r="48156" b="19885"/>
          <a:stretch/>
        </p:blipFill>
        <p:spPr>
          <a:xfrm>
            <a:off x="251281" y="289353"/>
            <a:ext cx="1561189" cy="80994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79BF887-95C2-EC42-94BB-C2B4D15468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33657" y="289353"/>
            <a:ext cx="859062" cy="84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39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2604960" y="380880"/>
            <a:ext cx="4498200" cy="4647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8280" tIns="49320" rIns="98280" bIns="49320" anchor="b">
            <a:sp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en-US" sz="2400" b="1" spc="-1" dirty="0">
                <a:solidFill>
                  <a:srgbClr val="FFFFFF"/>
                </a:solidFill>
                <a:latin typeface="Arial"/>
              </a:rPr>
              <a:t>2</a:t>
            </a:r>
            <a:r>
              <a:rPr lang="en-US" sz="2400" b="1" strike="noStrike" spc="-1" dirty="0">
                <a:solidFill>
                  <a:srgbClr val="FFFFFF"/>
                </a:solidFill>
                <a:latin typeface="Arial"/>
              </a:rPr>
              <a:t>. Objectives</a:t>
            </a:r>
            <a:endParaRPr lang="es-MX" sz="2400" b="0" strike="noStrike" spc="-1" dirty="0">
              <a:latin typeface="Arial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338399" y="1262520"/>
            <a:ext cx="8554319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/>
            <a:r>
              <a:rPr lang="es-MX" sz="2000" dirty="0"/>
              <a:t>Treatment of precursor intraepithelial lesions of invasive cervical, vaginal, and vulvar cancer in women infected with Human Papillomavirus.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916854F-EF79-284D-8934-A55A91C29D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24332" r="48156" b="19885"/>
          <a:stretch/>
        </p:blipFill>
        <p:spPr>
          <a:xfrm>
            <a:off x="291378" y="42653"/>
            <a:ext cx="1993691" cy="1034322"/>
          </a:xfrm>
          <a:prstGeom prst="rect">
            <a:avLst/>
          </a:prstGeom>
        </p:spPr>
      </p:pic>
      <p:pic>
        <p:nvPicPr>
          <p:cNvPr id="6" name="Marcador de contenido 8">
            <a:extLst>
              <a:ext uri="{FF2B5EF4-FFF2-40B4-BE49-F238E27FC236}">
                <a16:creationId xmlns:a16="http://schemas.microsoft.com/office/drawing/2014/main" id="{3609895C-6CF7-3D49-B482-691FB416E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77" y="2640783"/>
            <a:ext cx="2791024" cy="37213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12CBB5F-545D-A54C-9ABF-6873FFF861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21" t="20317" r="5979" b="23174"/>
          <a:stretch/>
        </p:blipFill>
        <p:spPr>
          <a:xfrm>
            <a:off x="5308698" y="4501466"/>
            <a:ext cx="2323242" cy="218802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EFD6A19-4418-5D41-AE02-FD9B31D6BF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59" t="16389" r="45207" b="16389"/>
          <a:stretch/>
        </p:blipFill>
        <p:spPr>
          <a:xfrm rot="5400000">
            <a:off x="5356699" y="2191986"/>
            <a:ext cx="2227241" cy="232324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EACB079-4064-CF45-8DE7-CBEDB7AB5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3657" y="289353"/>
            <a:ext cx="859062" cy="84872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2555640" y="380880"/>
            <a:ext cx="4392000" cy="4647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8280" tIns="49320" rIns="98280" bIns="49320" anchor="b">
            <a:sp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en-US" sz="2400" b="1" strike="noStrike" spc="-1">
                <a:solidFill>
                  <a:srgbClr val="FFFFFF"/>
                </a:solidFill>
                <a:latin typeface="Arial"/>
              </a:rPr>
              <a:t>3. Location</a:t>
            </a:r>
            <a:endParaRPr lang="es-MX" sz="2400" b="0" strike="noStrike" spc="-1">
              <a:latin typeface="Arial"/>
            </a:endParaRPr>
          </a:p>
        </p:txBody>
      </p:sp>
      <p:sp>
        <p:nvSpPr>
          <p:cNvPr id="149" name="CustomShape 2"/>
          <p:cNvSpPr/>
          <p:nvPr/>
        </p:nvSpPr>
        <p:spPr>
          <a:xfrm>
            <a:off x="323640" y="1340640"/>
            <a:ext cx="8628120" cy="11319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r>
              <a:rPr kumimoji="0" lang="es-MX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  <a:sym typeface="Calibri"/>
              </a:rPr>
              <a:t>Hospital General Dr. Miguel Silva, Morelia, Michoacán, Mexico</a:t>
            </a:r>
            <a:br>
              <a:rPr kumimoji="0" lang="es-MX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r>
              <a:rPr kumimoji="0" lang="es-MX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  <a:sym typeface="Calibri"/>
              </a:rPr>
              <a:t>Bosques de Eucalipto # 415, Ejido de Atapaneo, 58253, Morelia, Mich. (443) 689-26-09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E4FF81F-2097-5D4C-B2B1-0CD00E4FA2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24332" r="48156" b="19885"/>
          <a:stretch/>
        </p:blipFill>
        <p:spPr>
          <a:xfrm>
            <a:off x="323640" y="173282"/>
            <a:ext cx="1993691" cy="103432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73CF99B-A066-7146-A86F-CD963CF834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7" t="25492" r="5642" b="17619"/>
          <a:stretch/>
        </p:blipFill>
        <p:spPr>
          <a:xfrm>
            <a:off x="4776874" y="2839298"/>
            <a:ext cx="4018783" cy="25834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6BAF2A8-CD4E-564E-86FD-5F9AC7CFCE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6" t="17505" r="12857" b="18953"/>
          <a:stretch/>
        </p:blipFill>
        <p:spPr>
          <a:xfrm>
            <a:off x="70356" y="2873830"/>
            <a:ext cx="4592080" cy="25488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CC7426-D03B-174F-9461-5A72FEE5E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3657" y="289353"/>
            <a:ext cx="859062" cy="84872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2492421" y="377181"/>
            <a:ext cx="4639392" cy="468691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399" tIns="49199" rIns="98399" bIns="49199" anchor="b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/>
            <a:r>
              <a:rPr lang="en-US" sz="2400" b="1" dirty="0">
                <a:solidFill>
                  <a:schemeClr val="bg1"/>
                </a:solidFill>
              </a:rPr>
              <a:t>4. Budget Report</a:t>
            </a:r>
          </a:p>
        </p:txBody>
      </p:sp>
      <p:graphicFrame>
        <p:nvGraphicFramePr>
          <p:cNvPr id="7" name="Group 2098">
            <a:extLst>
              <a:ext uri="{FF2B5EF4-FFF2-40B4-BE49-F238E27FC236}">
                <a16:creationId xmlns:a16="http://schemas.microsoft.com/office/drawing/2014/main" id="{06B05045-16A8-4124-AF20-AB3889AE44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576449"/>
              </p:ext>
            </p:extLst>
          </p:nvPr>
        </p:nvGraphicFramePr>
        <p:xfrm>
          <a:off x="248008" y="1584325"/>
          <a:ext cx="8642350" cy="4004804"/>
        </p:xfrm>
        <a:graphic>
          <a:graphicData uri="http://schemas.openxmlformats.org/drawingml/2006/table">
            <a:tbl>
              <a:tblPr/>
              <a:tblGrid>
                <a:gridCol w="4897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2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934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Lt BT" charset="0"/>
                          <a:cs typeface="Times New Roman" pitchFamily="18" charset="0"/>
                        </a:rPr>
                        <a:t>ITEM 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Lt BT" charset="0"/>
                          <a:cs typeface="Times New Roman" pitchFamily="18" charset="0"/>
                        </a:rPr>
                        <a:t>QUANTITY 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Lt BT" charset="0"/>
                          <a:cs typeface="Times New Roman" pitchFamily="18" charset="0"/>
                        </a:rPr>
                        <a:t>PRICE PER UNIT </a:t>
                      </a:r>
                      <a:endParaRPr kumimoji="0" lang="es-MX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Lt BT" charset="0"/>
                          <a:cs typeface="Times New Roman" pitchFamily="18" charset="0"/>
                        </a:rPr>
                        <a:t>TOTAL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+mn-cs"/>
                        </a:rPr>
                        <a:t>CO2 Gynecological Laser DEKA SMARTXIDE MLT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+mn-cs"/>
                        </a:rPr>
                        <a:t>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MX" sz="11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+mn-cs"/>
                        </a:rPr>
                        <a:t>US DLL$ 75 549.00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MX" sz="11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+mn-cs"/>
                        </a:rPr>
                        <a:t>US DLL$75 549.00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+mn-cs"/>
                        </a:rPr>
                        <a:t>Micromanipulator for Colposcope for Surgical Laser 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+mn-cs"/>
                        </a:rPr>
                        <a:t>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MX" sz="1200" dirty="0"/>
                        <a:t>included in the price</a:t>
                      </a:r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6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3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6838924"/>
                  </a:ext>
                </a:extLst>
              </a:tr>
              <a:tr h="2743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2745961"/>
                  </a:ext>
                </a:extLst>
              </a:tr>
              <a:tr h="2743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1483951"/>
                  </a:ext>
                </a:extLst>
              </a:tr>
              <a:tr h="2743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9592046"/>
                  </a:ext>
                </a:extLst>
              </a:tr>
              <a:tr h="2743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448967"/>
                  </a:ext>
                </a:extLst>
              </a:tr>
              <a:tr h="274358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TOTAL PROJECT COST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US DLL $ 75 549.00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0951EEEE-F92F-6B49-88F2-92B4EAFF5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24332" r="48156" b="19885"/>
          <a:stretch/>
        </p:blipFill>
        <p:spPr>
          <a:xfrm>
            <a:off x="291378" y="42653"/>
            <a:ext cx="1993691" cy="103432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001AD85-FA8B-444D-AE1A-AE1F22822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657" y="289353"/>
            <a:ext cx="859062" cy="84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90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1367A18-46CD-2A46-A396-874FD156C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752395"/>
            <a:ext cx="4500253" cy="58238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69A7290-9453-0843-9FC8-D9FDE160D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24332" r="48156" b="19885"/>
          <a:stretch/>
        </p:blipFill>
        <p:spPr>
          <a:xfrm>
            <a:off x="323641" y="471910"/>
            <a:ext cx="1418074" cy="73569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5FF50D-3735-914E-93FA-AC9156E90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657" y="289353"/>
            <a:ext cx="859062" cy="84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93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3273</TotalTime>
  <Words>568</Words>
  <Application>Microsoft Office PowerPoint</Application>
  <PresentationFormat>Presentación en pantalla (4:3)</PresentationFormat>
  <Paragraphs>123</Paragraphs>
  <Slides>15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15</vt:i4>
      </vt:variant>
    </vt:vector>
  </HeadingPairs>
  <TitlesOfParts>
    <vt:vector size="26" baseType="lpstr">
      <vt:lpstr>Aptos</vt:lpstr>
      <vt:lpstr>Arial</vt:lpstr>
      <vt:lpstr>Calibri</vt:lpstr>
      <vt:lpstr>Humnst777 Lt BT</vt:lpstr>
      <vt:lpstr>Symbol</vt:lpstr>
      <vt:lpstr>Tahoma</vt:lpstr>
      <vt:lpstr>Times New Roman</vt:lpstr>
      <vt:lpstr>Wingdings</vt:lpstr>
      <vt:lpstr>Office Theme</vt:lpstr>
      <vt:lpstr>Office Theme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MÉXICO 2022.  Cacu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JESUS</dc:creator>
  <dc:description/>
  <cp:lastModifiedBy>vicT0r aLf0nS0 gUtIeRRez mArTinEz</cp:lastModifiedBy>
  <cp:revision>254</cp:revision>
  <cp:lastPrinted>2024-10-14T19:54:39Z</cp:lastPrinted>
  <dcterms:created xsi:type="dcterms:W3CDTF">2017-06-29T16:51:59Z</dcterms:created>
  <dcterms:modified xsi:type="dcterms:W3CDTF">2024-10-24T16:09:11Z</dcterms:modified>
  <dc:language>es-MX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Presentación en pantalla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10</vt:i4>
  </property>
</Properties>
</file>